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289" r:id="rId3"/>
    <p:sldId id="290" r:id="rId4"/>
    <p:sldId id="291" r:id="rId5"/>
    <p:sldId id="292" r:id="rId6"/>
    <p:sldId id="294" r:id="rId7"/>
    <p:sldId id="260" r:id="rId8"/>
    <p:sldId id="261" r:id="rId9"/>
    <p:sldId id="262" r:id="rId10"/>
    <p:sldId id="263" r:id="rId11"/>
    <p:sldId id="264" r:id="rId12"/>
    <p:sldId id="266" r:id="rId13"/>
    <p:sldId id="270" r:id="rId14"/>
    <p:sldId id="269" r:id="rId15"/>
    <p:sldId id="257" r:id="rId16"/>
    <p:sldId id="258" r:id="rId17"/>
    <p:sldId id="259" r:id="rId18"/>
    <p:sldId id="265" r:id="rId19"/>
    <p:sldId id="267" r:id="rId20"/>
    <p:sldId id="268" r:id="rId21"/>
    <p:sldId id="271" r:id="rId22"/>
    <p:sldId id="272" r:id="rId23"/>
    <p:sldId id="273" r:id="rId24"/>
    <p:sldId id="274" r:id="rId25"/>
    <p:sldId id="277" r:id="rId26"/>
    <p:sldId id="276" r:id="rId27"/>
    <p:sldId id="278" r:id="rId28"/>
    <p:sldId id="279" r:id="rId29"/>
    <p:sldId id="280" r:id="rId30"/>
    <p:sldId id="281" r:id="rId31"/>
    <p:sldId id="282" r:id="rId32"/>
    <p:sldId id="283" r:id="rId33"/>
    <p:sldId id="284" r:id="rId34"/>
    <p:sldId id="285" r:id="rId35"/>
    <p:sldId id="286" r:id="rId36"/>
    <p:sldId id="296" r:id="rId37"/>
    <p:sldId id="297" r:id="rId38"/>
    <p:sldId id="298" r:id="rId39"/>
    <p:sldId id="299" r:id="rId40"/>
    <p:sldId id="288" r:id="rId41"/>
    <p:sldId id="287" r:id="rId42"/>
    <p:sldId id="295" r:id="rId43"/>
  </p:sldIdLst>
  <p:sldSz cx="9144000" cy="5143500" type="screen16x9"/>
  <p:notesSz cx="6858000" cy="9144000"/>
  <p:embeddedFontLst>
    <p:embeddedFont>
      <p:font typeface="Abril Fatface" panose="02000503000000020003" pitchFamily="2" charset="77"/>
      <p:regular r:id="rId45"/>
    </p:embeddedFont>
    <p:embeddedFont>
      <p:font typeface="Amasis MT Pro" panose="02040504050005020304" pitchFamily="18" charset="77"/>
      <p:regular r:id="rId46"/>
      <p:bold r:id="rId47"/>
      <p:italic r:id="rId48"/>
      <p:boldItalic r:id="rId49"/>
    </p:embeddedFont>
    <p:embeddedFont>
      <p:font typeface="Bebas Neue" panose="020B0606020202050201" pitchFamily="34" charset="77"/>
      <p:regular r:id="rId50"/>
    </p:embeddedFont>
    <p:embeddedFont>
      <p:font typeface="Libre Franklin" pitchFamily="2" charset="77"/>
      <p:regular r:id="rId51"/>
      <p:bold r:id="rId52"/>
      <p:italic r:id="rId53"/>
      <p:boldItalic r:id="rId54"/>
    </p:embeddedFont>
    <p:embeddedFont>
      <p:font typeface="Rubik" pitchFamily="2" charset="-79"/>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145368-2795-4D59-932D-4D0EF75078F0}">
  <a:tblStyle styleId="{0B145368-2795-4D59-932D-4D0EF7507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9"/>
  </p:normalViewPr>
  <p:slideViewPr>
    <p:cSldViewPr snapToGrid="0">
      <p:cViewPr varScale="1">
        <p:scale>
          <a:sx n="132" d="100"/>
          <a:sy n="132" d="100"/>
        </p:scale>
        <p:origin x="17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7eff44c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19A60057-418B-95BD-ECD6-4943547D25CA}"/>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1B24B202-8869-80BC-4AD3-45206F6B8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B2C2AFAD-666B-E40C-F60E-AADB294413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0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27eff44cef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27eff44cef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27eff44cef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27eff44cef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27eff44cef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2adb4b4021d_0_37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db4b4021d_0_3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db4b4021d_0_3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735C4D2A-25AF-429D-10BA-DF2D42511C13}"/>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BF0FB2AD-BAF0-56E5-8028-A61759478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2BC7733C-82BA-1FE2-D2AA-A051DE9C9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63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8C1971EF-5559-6076-BEC0-5F35B65F6CFF}"/>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9D887512-2B4B-EED4-E4BE-9D40B9486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AF2585EE-B2E2-40F7-F042-C75E9ED39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3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0FF1E2F9-A587-6D64-4443-E98C45CF35EE}"/>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0497DE2F-7262-EFE4-54A2-24E14CF2B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2EBF50CD-F2EE-792B-B58F-45E059F6E7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10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5DD746E9-26FC-7486-5015-9E3135DAB3FB}"/>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E86621FE-BCDE-0453-5FBB-B3EBDEE766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B756597E-947C-5C32-CFC0-81360AF9F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780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F64D872D-28AE-0E65-512D-41D11D41CB96}"/>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54BD5EDC-F6C9-CD8A-696F-7DC6BB2878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9B2FF54E-BE32-EFE6-9221-E0C8B18D06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97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a:extLst>
            <a:ext uri="{FF2B5EF4-FFF2-40B4-BE49-F238E27FC236}">
              <a16:creationId xmlns:a16="http://schemas.microsoft.com/office/drawing/2014/main" id="{5CDD5636-C833-3106-685D-483745B624DF}"/>
            </a:ext>
          </a:extLst>
        </p:cNvPr>
        <p:cNvGrpSpPr/>
        <p:nvPr/>
      </p:nvGrpSpPr>
      <p:grpSpPr>
        <a:xfrm>
          <a:off x="0" y="0"/>
          <a:ext cx="0" cy="0"/>
          <a:chOff x="0" y="0"/>
          <a:chExt cx="0" cy="0"/>
        </a:xfrm>
      </p:grpSpPr>
      <p:sp>
        <p:nvSpPr>
          <p:cNvPr id="2559" name="Google Shape;2559;g27eff44cef2_0_1:notes">
            <a:extLst>
              <a:ext uri="{FF2B5EF4-FFF2-40B4-BE49-F238E27FC236}">
                <a16:creationId xmlns:a16="http://schemas.microsoft.com/office/drawing/2014/main" id="{4158127A-82AB-057E-8DB1-F34A843BE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a:extLst>
              <a:ext uri="{FF2B5EF4-FFF2-40B4-BE49-F238E27FC236}">
                <a16:creationId xmlns:a16="http://schemas.microsoft.com/office/drawing/2014/main" id="{5F5BA938-6B4D-DE65-EC88-464903C34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16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C7541B97-7274-08A2-AE9D-817310D5E8FE}"/>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AE70815C-9CE3-B690-50A9-669023F745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D28DFDAF-A8C8-EEB6-8833-9574D73E26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84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38016086-124B-744A-C1FB-C8CD3EE9C4B4}"/>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40C07986-2396-37EF-793B-2CE73D1DC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793568D5-1EF3-EFF8-AA01-71B1471C6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21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a:extLst>
            <a:ext uri="{FF2B5EF4-FFF2-40B4-BE49-F238E27FC236}">
              <a16:creationId xmlns:a16="http://schemas.microsoft.com/office/drawing/2014/main" id="{D8259613-675F-2388-EFE6-2A8F69A4FFC4}"/>
            </a:ext>
          </a:extLst>
        </p:cNvPr>
        <p:cNvGrpSpPr/>
        <p:nvPr/>
      </p:nvGrpSpPr>
      <p:grpSpPr>
        <a:xfrm>
          <a:off x="0" y="0"/>
          <a:ext cx="0" cy="0"/>
          <a:chOff x="0" y="0"/>
          <a:chExt cx="0" cy="0"/>
        </a:xfrm>
      </p:grpSpPr>
      <p:sp>
        <p:nvSpPr>
          <p:cNvPr id="2808" name="Google Shape;2808;g27eff44cef2_0_65:notes">
            <a:extLst>
              <a:ext uri="{FF2B5EF4-FFF2-40B4-BE49-F238E27FC236}">
                <a16:creationId xmlns:a16="http://schemas.microsoft.com/office/drawing/2014/main" id="{3FF49B44-F4EC-F1D8-9990-F6EE596D9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a:extLst>
              <a:ext uri="{FF2B5EF4-FFF2-40B4-BE49-F238E27FC236}">
                <a16:creationId xmlns:a16="http://schemas.microsoft.com/office/drawing/2014/main" id="{135E267A-2E2C-C057-05E6-DEB4CBAE1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5FA0E538-CDD9-9676-F812-2009AE86D2D8}"/>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FA189263-309A-A1F7-F108-B962C77467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01709CCB-8559-67A7-8E68-DC28D51291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250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22AFCD84-8491-4F37-997D-6D597B87F146}"/>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FC7247B1-996A-E3C0-E506-26C3958FA3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06CA9F99-623B-62DB-D849-2EAF9D7B1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4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a:extLst>
            <a:ext uri="{FF2B5EF4-FFF2-40B4-BE49-F238E27FC236}">
              <a16:creationId xmlns:a16="http://schemas.microsoft.com/office/drawing/2014/main" id="{CD674EBD-39ED-2740-E467-FF7F34DFD082}"/>
            </a:ext>
          </a:extLst>
        </p:cNvPr>
        <p:cNvGrpSpPr/>
        <p:nvPr/>
      </p:nvGrpSpPr>
      <p:grpSpPr>
        <a:xfrm>
          <a:off x="0" y="0"/>
          <a:ext cx="0" cy="0"/>
          <a:chOff x="0" y="0"/>
          <a:chExt cx="0" cy="0"/>
        </a:xfrm>
      </p:grpSpPr>
      <p:sp>
        <p:nvSpPr>
          <p:cNvPr id="2221" name="Google Shape;2221;ge207fd22f2_0_25013:notes">
            <a:extLst>
              <a:ext uri="{FF2B5EF4-FFF2-40B4-BE49-F238E27FC236}">
                <a16:creationId xmlns:a16="http://schemas.microsoft.com/office/drawing/2014/main" id="{C5D59F86-DA85-A0B4-AEAD-63AC8C0DC3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a:extLst>
              <a:ext uri="{FF2B5EF4-FFF2-40B4-BE49-F238E27FC236}">
                <a16:creationId xmlns:a16="http://schemas.microsoft.com/office/drawing/2014/main" id="{9960C2D1-1267-51E1-71B5-1CC785747A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090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8CDEADDA-D51B-F4A6-F6FA-814BB4E40C62}"/>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037D799E-6950-5700-6C82-785667FAA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31122C2F-38D5-5412-946E-EDA445C771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000906BC-F2D5-2FC8-7BDF-F3D2CABDCACA}"/>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B6C48EC0-34DD-4957-2BB9-8AC8DE6A3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46499132-FD58-3CE9-7635-F0A4F847F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12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EAB6B309-6D67-3212-59D1-C52BFB9D3833}"/>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DC79A832-E38D-03DC-6143-4FAC9D07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499C50EF-E817-8D22-366C-2A44FE8335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8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a:extLst>
            <a:ext uri="{FF2B5EF4-FFF2-40B4-BE49-F238E27FC236}">
              <a16:creationId xmlns:a16="http://schemas.microsoft.com/office/drawing/2014/main" id="{ED87AEDD-2B5E-11EA-E82C-8293D85C4D53}"/>
            </a:ext>
          </a:extLst>
        </p:cNvPr>
        <p:cNvGrpSpPr/>
        <p:nvPr/>
      </p:nvGrpSpPr>
      <p:grpSpPr>
        <a:xfrm>
          <a:off x="0" y="0"/>
          <a:ext cx="0" cy="0"/>
          <a:chOff x="0" y="0"/>
          <a:chExt cx="0" cy="0"/>
        </a:xfrm>
      </p:grpSpPr>
      <p:sp>
        <p:nvSpPr>
          <p:cNvPr id="2826" name="Google Shape;2826;ge1d838b627_0_53:notes">
            <a:extLst>
              <a:ext uri="{FF2B5EF4-FFF2-40B4-BE49-F238E27FC236}">
                <a16:creationId xmlns:a16="http://schemas.microsoft.com/office/drawing/2014/main" id="{64BDB4FE-2E9E-5308-7405-D84040F00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a:extLst>
              <a:ext uri="{FF2B5EF4-FFF2-40B4-BE49-F238E27FC236}">
                <a16:creationId xmlns:a16="http://schemas.microsoft.com/office/drawing/2014/main" id="{B846A8E9-52F9-A3B9-A70F-E02EB3EC2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37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7eff44cef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88519" y="-420029"/>
            <a:ext cx="10183907" cy="6206887"/>
            <a:chOff x="-488519" y="-420029"/>
            <a:chExt cx="10183907" cy="6206887"/>
          </a:xfrm>
        </p:grpSpPr>
        <p:pic>
          <p:nvPicPr>
            <p:cNvPr id="10" name="Google Shape;10;p2"/>
            <p:cNvPicPr preferRelativeResize="0"/>
            <p:nvPr/>
          </p:nvPicPr>
          <p:blipFill>
            <a:blip r:embed="rId2">
              <a:alphaModFix/>
            </a:blip>
            <a:stretch>
              <a:fillRect/>
            </a:stretch>
          </p:blipFill>
          <p:spPr>
            <a:xfrm>
              <a:off x="6550979" y="90375"/>
              <a:ext cx="2900825" cy="1977975"/>
            </a:xfrm>
            <a:prstGeom prst="rect">
              <a:avLst/>
            </a:prstGeom>
            <a:noFill/>
            <a:ln>
              <a:noFill/>
            </a:ln>
          </p:spPr>
        </p:pic>
        <p:sp>
          <p:nvSpPr>
            <p:cNvPr id="11" name="Google Shape;11;p2"/>
            <p:cNvSpPr/>
            <p:nvPr/>
          </p:nvSpPr>
          <p:spPr>
            <a:xfrm>
              <a:off x="6378059" y="-420029"/>
              <a:ext cx="3317329" cy="2286437"/>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2" name="Google Shape;12;p2"/>
            <p:cNvPicPr preferRelativeResize="0"/>
            <p:nvPr/>
          </p:nvPicPr>
          <p:blipFill>
            <a:blip r:embed="rId3">
              <a:alphaModFix/>
            </a:blip>
            <a:stretch>
              <a:fillRect/>
            </a:stretch>
          </p:blipFill>
          <p:spPr>
            <a:xfrm>
              <a:off x="7609101" y="4708237"/>
              <a:ext cx="1842700" cy="593325"/>
            </a:xfrm>
            <a:prstGeom prst="rect">
              <a:avLst/>
            </a:prstGeom>
            <a:noFill/>
            <a:ln>
              <a:noFill/>
            </a:ln>
          </p:spPr>
        </p:pic>
        <p:grpSp>
          <p:nvGrpSpPr>
            <p:cNvPr id="13" name="Google Shape;13;p2"/>
            <p:cNvGrpSpPr/>
            <p:nvPr/>
          </p:nvGrpSpPr>
          <p:grpSpPr>
            <a:xfrm>
              <a:off x="-488519" y="2824227"/>
              <a:ext cx="3270816" cy="2962631"/>
              <a:chOff x="-488519" y="2824227"/>
              <a:chExt cx="3270816" cy="2962631"/>
            </a:xfrm>
          </p:grpSpPr>
          <p:sp>
            <p:nvSpPr>
              <p:cNvPr id="14" name="Google Shape;14;p2"/>
              <p:cNvSpPr/>
              <p:nvPr/>
            </p:nvSpPr>
            <p:spPr>
              <a:xfrm>
                <a:off x="-488519" y="3106252"/>
                <a:ext cx="3020857" cy="2680606"/>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5" name="Google Shape;15;p2"/>
              <p:cNvPicPr preferRelativeResize="0"/>
              <p:nvPr/>
            </p:nvPicPr>
            <p:blipFill>
              <a:blip r:embed="rId4">
                <a:alphaModFix/>
              </a:blip>
              <a:stretch>
                <a:fillRect/>
              </a:stretch>
            </p:blipFill>
            <p:spPr>
              <a:xfrm>
                <a:off x="-294628" y="2824227"/>
                <a:ext cx="3076925" cy="2607500"/>
              </a:xfrm>
              <a:prstGeom prst="rect">
                <a:avLst/>
              </a:prstGeom>
              <a:noFill/>
              <a:ln>
                <a:noFill/>
              </a:ln>
            </p:spPr>
          </p:pic>
        </p:grpSp>
      </p:grpSp>
      <p:sp>
        <p:nvSpPr>
          <p:cNvPr id="16" name="Google Shape;16;p2"/>
          <p:cNvSpPr/>
          <p:nvPr/>
        </p:nvSpPr>
        <p:spPr>
          <a:xfrm>
            <a:off x="673088" y="4411341"/>
            <a:ext cx="0" cy="1972"/>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637880" y="4220091"/>
            <a:ext cx="0" cy="1972"/>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630275" y="4186854"/>
            <a:ext cx="0" cy="169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a:off x="672243" y="4405707"/>
            <a:ext cx="845" cy="5633"/>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86044" y="444654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613657" y="4127423"/>
            <a:ext cx="0" cy="1127"/>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533946" y="4012504"/>
            <a:ext cx="0" cy="169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595349" y="4094187"/>
            <a:ext cx="1690" cy="169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483810" y="3978986"/>
            <a:ext cx="3662" cy="3662"/>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435645" y="3956735"/>
            <a:ext cx="3662" cy="169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474515" y="3982648"/>
            <a:ext cx="7323" cy="5633"/>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444940" y="3969691"/>
            <a:ext cx="5633" cy="169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673088" y="441331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590560" y="4098975"/>
            <a:ext cx="845" cy="253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635908" y="4233047"/>
            <a:ext cx="0" cy="3943"/>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481838" y="3988281"/>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633937" y="4225724"/>
            <a:ext cx="1972" cy="7323"/>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658160" y="4341206"/>
            <a:ext cx="1972" cy="1408"/>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645203" y="4300083"/>
            <a:ext cx="1972" cy="5352"/>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647175" y="4268537"/>
            <a:ext cx="1972" cy="5352"/>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446630" y="3960396"/>
            <a:ext cx="2817" cy="1972"/>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274252" y="3915894"/>
            <a:ext cx="9295" cy="169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1927338" y="4839470"/>
            <a:ext cx="5633" cy="2253"/>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1929028" y="4841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a:off x="1628492" y="4708214"/>
            <a:ext cx="1972"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1613564" y="470455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2031272" y="4910449"/>
            <a:ext cx="5352" cy="535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1650744" y="4706243"/>
            <a:ext cx="5633" cy="1972"/>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txBox="1">
            <a:spLocks noGrp="1"/>
          </p:cNvSpPr>
          <p:nvPr>
            <p:ph type="ctrTitle"/>
          </p:nvPr>
        </p:nvSpPr>
        <p:spPr>
          <a:xfrm>
            <a:off x="1516050" y="1476688"/>
            <a:ext cx="6111900" cy="176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5" name="Google Shape;45;p2"/>
          <p:cNvSpPr txBox="1">
            <a:spLocks noGrp="1"/>
          </p:cNvSpPr>
          <p:nvPr>
            <p:ph type="subTitle" idx="1"/>
          </p:nvPr>
        </p:nvSpPr>
        <p:spPr>
          <a:xfrm>
            <a:off x="2981550" y="3534025"/>
            <a:ext cx="3180900" cy="7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2"/>
          <p:cNvSpPr txBox="1">
            <a:spLocks noGrp="1"/>
          </p:cNvSpPr>
          <p:nvPr>
            <p:ph type="subTitle" idx="2"/>
          </p:nvPr>
        </p:nvSpPr>
        <p:spPr>
          <a:xfrm>
            <a:off x="6935154" y="648325"/>
            <a:ext cx="1375200" cy="393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47" name="Google Shape;47;p2"/>
          <p:cNvGrpSpPr/>
          <p:nvPr/>
        </p:nvGrpSpPr>
        <p:grpSpPr>
          <a:xfrm>
            <a:off x="-683390" y="-721230"/>
            <a:ext cx="2994440" cy="6319655"/>
            <a:chOff x="-683390" y="-721230"/>
            <a:chExt cx="2994440" cy="6319655"/>
          </a:xfrm>
        </p:grpSpPr>
        <p:grpSp>
          <p:nvGrpSpPr>
            <p:cNvPr id="48" name="Google Shape;48;p2"/>
            <p:cNvGrpSpPr/>
            <p:nvPr/>
          </p:nvGrpSpPr>
          <p:grpSpPr>
            <a:xfrm>
              <a:off x="498358" y="4603990"/>
              <a:ext cx="1156057" cy="994435"/>
              <a:chOff x="1673640" y="1661760"/>
              <a:chExt cx="1583640" cy="1362240"/>
            </a:xfrm>
          </p:grpSpPr>
          <p:sp>
            <p:nvSpPr>
              <p:cNvPr id="49" name="Google Shape;49;p2"/>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54;p2"/>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55;p2"/>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57;p2"/>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58;p2"/>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59;p2"/>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2" name="Google Shape;62;p2"/>
            <p:cNvGrpSpPr/>
            <p:nvPr/>
          </p:nvGrpSpPr>
          <p:grpSpPr>
            <a:xfrm>
              <a:off x="-683390" y="-721230"/>
              <a:ext cx="2994440" cy="5995013"/>
              <a:chOff x="-683390" y="-721230"/>
              <a:chExt cx="2994440" cy="5995013"/>
            </a:xfrm>
          </p:grpSpPr>
          <p:grpSp>
            <p:nvGrpSpPr>
              <p:cNvPr id="63" name="Google Shape;63;p2"/>
              <p:cNvGrpSpPr/>
              <p:nvPr/>
            </p:nvGrpSpPr>
            <p:grpSpPr>
              <a:xfrm>
                <a:off x="1064370" y="-721230"/>
                <a:ext cx="1246680" cy="1201680"/>
                <a:chOff x="4709520" y="2909520"/>
                <a:chExt cx="1246680" cy="1201680"/>
              </a:xfrm>
            </p:grpSpPr>
            <p:sp>
              <p:nvSpPr>
                <p:cNvPr id="64" name="Google Shape;64;p2"/>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2"/>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66;p2"/>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67;p2"/>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68;p2"/>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2"/>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2"/>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2"/>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2"/>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2"/>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2"/>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2"/>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2"/>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2"/>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2"/>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2"/>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81;p2"/>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2"/>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2"/>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2"/>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85;p2"/>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86;p2"/>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87;p2"/>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88;p2"/>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89;p2"/>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90;p2"/>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91;p2"/>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92;p2"/>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 name="Google Shape;93;p2"/>
              <p:cNvGrpSpPr/>
              <p:nvPr/>
            </p:nvGrpSpPr>
            <p:grpSpPr>
              <a:xfrm>
                <a:off x="-683390" y="3934222"/>
                <a:ext cx="1322640" cy="1339560"/>
                <a:chOff x="6680160" y="2783160"/>
                <a:chExt cx="1322640" cy="1339560"/>
              </a:xfrm>
            </p:grpSpPr>
            <p:sp>
              <p:nvSpPr>
                <p:cNvPr id="94" name="Google Shape;94;p2"/>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2"/>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2"/>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2"/>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2"/>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2"/>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2"/>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2"/>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2"/>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2"/>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2"/>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2"/>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2"/>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2"/>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2"/>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 name="Google Shape;176;p2"/>
                <p:cNvGrpSpPr/>
                <p:nvPr/>
              </p:nvGrpSpPr>
              <p:grpSpPr>
                <a:xfrm>
                  <a:off x="6862320" y="3040920"/>
                  <a:ext cx="990000" cy="937440"/>
                  <a:chOff x="6862320" y="3040920"/>
                  <a:chExt cx="990000" cy="937440"/>
                </a:xfrm>
              </p:grpSpPr>
              <p:sp>
                <p:nvSpPr>
                  <p:cNvPr id="177" name="Google Shape;177;p2"/>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83" name="Google Shape;183;p2"/>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4" name="Google Shape;184;p2"/>
                <p:cNvGrpSpPr/>
                <p:nvPr/>
              </p:nvGrpSpPr>
              <p:grpSpPr>
                <a:xfrm>
                  <a:off x="6853320" y="2875680"/>
                  <a:ext cx="1012680" cy="1116720"/>
                  <a:chOff x="5938920" y="2875680"/>
                  <a:chExt cx="1012680" cy="1116720"/>
                </a:xfrm>
              </p:grpSpPr>
              <p:sp>
                <p:nvSpPr>
                  <p:cNvPr id="185" name="Google Shape;185;p2"/>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2"/>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2"/>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2"/>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2"/>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2"/>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grpSp>
        <p:nvGrpSpPr>
          <p:cNvPr id="191" name="Google Shape;191;p2"/>
          <p:cNvGrpSpPr/>
          <p:nvPr/>
        </p:nvGrpSpPr>
        <p:grpSpPr>
          <a:xfrm>
            <a:off x="80020" y="-86637"/>
            <a:ext cx="9106455" cy="5167885"/>
            <a:chOff x="80020" y="-86637"/>
            <a:chExt cx="9106455" cy="5167885"/>
          </a:xfrm>
        </p:grpSpPr>
        <p:grpSp>
          <p:nvGrpSpPr>
            <p:cNvPr id="192" name="Google Shape;192;p2"/>
            <p:cNvGrpSpPr/>
            <p:nvPr/>
          </p:nvGrpSpPr>
          <p:grpSpPr>
            <a:xfrm>
              <a:off x="8557915" y="648328"/>
              <a:ext cx="628560" cy="299160"/>
              <a:chOff x="3729240" y="2426040"/>
              <a:chExt cx="628560" cy="299160"/>
            </a:xfrm>
          </p:grpSpPr>
          <p:sp>
            <p:nvSpPr>
              <p:cNvPr id="193" name="Google Shape;193;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3" name="Google Shape;203;p2"/>
            <p:cNvGrpSpPr/>
            <p:nvPr/>
          </p:nvGrpSpPr>
          <p:grpSpPr>
            <a:xfrm>
              <a:off x="8632643" y="-83550"/>
              <a:ext cx="414000" cy="418320"/>
              <a:chOff x="4622393" y="2036175"/>
              <a:chExt cx="414000" cy="418320"/>
            </a:xfrm>
          </p:grpSpPr>
          <p:sp>
            <p:nvSpPr>
              <p:cNvPr id="204" name="Google Shape;204;p2"/>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2"/>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2"/>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2"/>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2"/>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2"/>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2"/>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8" name="Google Shape;218;p2"/>
            <p:cNvGrpSpPr/>
            <p:nvPr/>
          </p:nvGrpSpPr>
          <p:grpSpPr>
            <a:xfrm>
              <a:off x="8832955" y="4261103"/>
              <a:ext cx="263520" cy="294840"/>
              <a:chOff x="7341480" y="2057040"/>
              <a:chExt cx="263520" cy="294840"/>
            </a:xfrm>
          </p:grpSpPr>
          <p:sp>
            <p:nvSpPr>
              <p:cNvPr id="219" name="Google Shape;219;p2"/>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2"/>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2"/>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2"/>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2"/>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2"/>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2"/>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2"/>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7" name="Google Shape;227;p2"/>
            <p:cNvGrpSpPr/>
            <p:nvPr/>
          </p:nvGrpSpPr>
          <p:grpSpPr>
            <a:xfrm rot="3505622">
              <a:off x="8634228" y="4615990"/>
              <a:ext cx="385932" cy="394932"/>
              <a:chOff x="8131680" y="1489320"/>
              <a:chExt cx="385920" cy="394920"/>
            </a:xfrm>
          </p:grpSpPr>
          <p:sp>
            <p:nvSpPr>
              <p:cNvPr id="228" name="Google Shape;228;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 name="Google Shape;238;p2"/>
            <p:cNvGrpSpPr/>
            <p:nvPr/>
          </p:nvGrpSpPr>
          <p:grpSpPr>
            <a:xfrm>
              <a:off x="80020" y="480460"/>
              <a:ext cx="418320" cy="414000"/>
              <a:chOff x="3690720" y="1877760"/>
              <a:chExt cx="418320" cy="414000"/>
            </a:xfrm>
          </p:grpSpPr>
          <p:sp>
            <p:nvSpPr>
              <p:cNvPr id="239" name="Google Shape;239;p2"/>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2"/>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2"/>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2"/>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243;p2"/>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2"/>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245;p2"/>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2"/>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2"/>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248;p2"/>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249;p2"/>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 name="Google Shape;250;p2"/>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251;p2"/>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252;p2"/>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2"/>
            <p:cNvGrpSpPr/>
            <p:nvPr/>
          </p:nvGrpSpPr>
          <p:grpSpPr>
            <a:xfrm rot="-2216388">
              <a:off x="312658" y="72219"/>
              <a:ext cx="628586" cy="299172"/>
              <a:chOff x="3729240" y="2426040"/>
              <a:chExt cx="628560" cy="299160"/>
            </a:xfrm>
          </p:grpSpPr>
          <p:sp>
            <p:nvSpPr>
              <p:cNvPr id="254" name="Google Shape;254;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5" name="Google Shape;255;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256;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258;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259;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4" name="Google Shape;264;p2"/>
            <p:cNvGrpSpPr/>
            <p:nvPr/>
          </p:nvGrpSpPr>
          <p:grpSpPr>
            <a:xfrm rot="-1942260">
              <a:off x="8506519" y="3990249"/>
              <a:ext cx="385920" cy="394920"/>
              <a:chOff x="8131680" y="1489320"/>
              <a:chExt cx="385920" cy="394920"/>
            </a:xfrm>
          </p:grpSpPr>
          <p:sp>
            <p:nvSpPr>
              <p:cNvPr id="265" name="Google Shape;265;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272;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273;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7"/>
        <p:cNvGrpSpPr/>
        <p:nvPr/>
      </p:nvGrpSpPr>
      <p:grpSpPr>
        <a:xfrm>
          <a:off x="0" y="0"/>
          <a:ext cx="0" cy="0"/>
          <a:chOff x="0" y="0"/>
          <a:chExt cx="0" cy="0"/>
        </a:xfrm>
      </p:grpSpPr>
      <p:sp>
        <p:nvSpPr>
          <p:cNvPr id="888" name="Google Shape;888;p11"/>
          <p:cNvSpPr txBox="1">
            <a:spLocks noGrp="1"/>
          </p:cNvSpPr>
          <p:nvPr>
            <p:ph type="title" hasCustomPrompt="1"/>
          </p:nvPr>
        </p:nvSpPr>
        <p:spPr>
          <a:xfrm>
            <a:off x="2153850" y="1785896"/>
            <a:ext cx="48363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9" name="Google Shape;889;p11"/>
          <p:cNvSpPr txBox="1">
            <a:spLocks noGrp="1"/>
          </p:cNvSpPr>
          <p:nvPr>
            <p:ph type="subTitle" idx="1"/>
          </p:nvPr>
        </p:nvSpPr>
        <p:spPr>
          <a:xfrm>
            <a:off x="3401100" y="2617813"/>
            <a:ext cx="2341800" cy="739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90" name="Google Shape;890;p11"/>
          <p:cNvGrpSpPr/>
          <p:nvPr/>
        </p:nvGrpSpPr>
        <p:grpSpPr>
          <a:xfrm>
            <a:off x="-315334" y="-343251"/>
            <a:ext cx="9999510" cy="6277650"/>
            <a:chOff x="-315334" y="-343251"/>
            <a:chExt cx="9999510" cy="6277650"/>
          </a:xfrm>
        </p:grpSpPr>
        <p:sp>
          <p:nvSpPr>
            <p:cNvPr id="891" name="Google Shape;891;p11"/>
            <p:cNvSpPr/>
            <p:nvPr/>
          </p:nvSpPr>
          <p:spPr>
            <a:xfrm rot="5400000">
              <a:off x="-532774" y="-125811"/>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892" name="Google Shape;892;p11"/>
            <p:cNvSpPr/>
            <p:nvPr/>
          </p:nvSpPr>
          <p:spPr>
            <a:xfrm rot="-5400000">
              <a:off x="6040616" y="2290839"/>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893" name="Google Shape;893;p11"/>
            <p:cNvPicPr preferRelativeResize="0"/>
            <p:nvPr/>
          </p:nvPicPr>
          <p:blipFill>
            <a:blip r:embed="rId2">
              <a:alphaModFix/>
            </a:blip>
            <a:stretch>
              <a:fillRect/>
            </a:stretch>
          </p:blipFill>
          <p:spPr>
            <a:xfrm rot="-5400000">
              <a:off x="5759778" y="1957625"/>
              <a:ext cx="3584599" cy="3037700"/>
            </a:xfrm>
            <a:prstGeom prst="rect">
              <a:avLst/>
            </a:prstGeom>
            <a:noFill/>
            <a:ln>
              <a:noFill/>
            </a:ln>
          </p:spPr>
        </p:pic>
        <p:pic>
          <p:nvPicPr>
            <p:cNvPr id="894" name="Google Shape;894;p11"/>
            <p:cNvPicPr preferRelativeResize="0"/>
            <p:nvPr/>
          </p:nvPicPr>
          <p:blipFill>
            <a:blip r:embed="rId2">
              <a:alphaModFix/>
            </a:blip>
            <a:stretch>
              <a:fillRect/>
            </a:stretch>
          </p:blipFill>
          <p:spPr>
            <a:xfrm rot="5400000">
              <a:off x="-54347" y="352750"/>
              <a:ext cx="3584599" cy="3037700"/>
            </a:xfrm>
            <a:prstGeom prst="rect">
              <a:avLst/>
            </a:prstGeom>
            <a:noFill/>
            <a:ln>
              <a:noFill/>
            </a:ln>
          </p:spPr>
        </p:pic>
      </p:grpSp>
      <p:grpSp>
        <p:nvGrpSpPr>
          <p:cNvPr id="895" name="Google Shape;895;p11"/>
          <p:cNvGrpSpPr/>
          <p:nvPr/>
        </p:nvGrpSpPr>
        <p:grpSpPr>
          <a:xfrm>
            <a:off x="387849" y="-214674"/>
            <a:ext cx="8623403" cy="5277399"/>
            <a:chOff x="387849" y="-214674"/>
            <a:chExt cx="8623403" cy="5277399"/>
          </a:xfrm>
        </p:grpSpPr>
        <p:grpSp>
          <p:nvGrpSpPr>
            <p:cNvPr id="896" name="Google Shape;896;p11"/>
            <p:cNvGrpSpPr/>
            <p:nvPr/>
          </p:nvGrpSpPr>
          <p:grpSpPr>
            <a:xfrm rot="4680413">
              <a:off x="285187" y="-25746"/>
              <a:ext cx="628578" cy="299168"/>
              <a:chOff x="3729240" y="2426040"/>
              <a:chExt cx="628560" cy="299160"/>
            </a:xfrm>
          </p:grpSpPr>
          <p:sp>
            <p:nvSpPr>
              <p:cNvPr id="897" name="Google Shape;897;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07" name="Google Shape;907;p11"/>
            <p:cNvGrpSpPr/>
            <p:nvPr/>
          </p:nvGrpSpPr>
          <p:grpSpPr>
            <a:xfrm>
              <a:off x="6726440" y="4763565"/>
              <a:ext cx="628560" cy="299160"/>
              <a:chOff x="3729240" y="2426040"/>
              <a:chExt cx="628560" cy="299160"/>
            </a:xfrm>
          </p:grpSpPr>
          <p:sp>
            <p:nvSpPr>
              <p:cNvPr id="908" name="Google Shape;908;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18" name="Google Shape;918;p11"/>
            <p:cNvGrpSpPr/>
            <p:nvPr/>
          </p:nvGrpSpPr>
          <p:grpSpPr>
            <a:xfrm>
              <a:off x="8592920" y="4544760"/>
              <a:ext cx="418320" cy="414000"/>
              <a:chOff x="3690720" y="1877760"/>
              <a:chExt cx="418320" cy="414000"/>
            </a:xfrm>
          </p:grpSpPr>
          <p:sp>
            <p:nvSpPr>
              <p:cNvPr id="919" name="Google Shape;919;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3" name="Google Shape;933;p11"/>
            <p:cNvGrpSpPr/>
            <p:nvPr/>
          </p:nvGrpSpPr>
          <p:grpSpPr>
            <a:xfrm rot="-2216388">
              <a:off x="8355858" y="1838344"/>
              <a:ext cx="628586" cy="299172"/>
              <a:chOff x="3729240" y="2426040"/>
              <a:chExt cx="628560" cy="299160"/>
            </a:xfrm>
          </p:grpSpPr>
          <p:sp>
            <p:nvSpPr>
              <p:cNvPr id="934" name="Google Shape;934;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44" name="Google Shape;944;p11"/>
            <p:cNvGrpSpPr/>
            <p:nvPr/>
          </p:nvGrpSpPr>
          <p:grpSpPr>
            <a:xfrm>
              <a:off x="2610720" y="-3"/>
              <a:ext cx="418320" cy="414000"/>
              <a:chOff x="3690720" y="1877760"/>
              <a:chExt cx="418320" cy="414000"/>
            </a:xfrm>
          </p:grpSpPr>
          <p:sp>
            <p:nvSpPr>
              <p:cNvPr id="945" name="Google Shape;945;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1" name="Google Shape;951;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952;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953;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954;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5" name="Google Shape;955;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956;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957;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958;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60"/>
        <p:cNvGrpSpPr/>
        <p:nvPr/>
      </p:nvGrpSpPr>
      <p:grpSpPr>
        <a:xfrm>
          <a:off x="0" y="0"/>
          <a:ext cx="0" cy="0"/>
          <a:chOff x="0" y="0"/>
          <a:chExt cx="0" cy="0"/>
        </a:xfrm>
      </p:grpSpPr>
      <p:sp>
        <p:nvSpPr>
          <p:cNvPr id="961" name="Google Shape;961;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62" name="Google Shape;962;p13"/>
          <p:cNvGrpSpPr/>
          <p:nvPr/>
        </p:nvGrpSpPr>
        <p:grpSpPr>
          <a:xfrm>
            <a:off x="-37477" y="125500"/>
            <a:ext cx="9181470" cy="4989846"/>
            <a:chOff x="-37477" y="125500"/>
            <a:chExt cx="9181470" cy="4989846"/>
          </a:xfrm>
        </p:grpSpPr>
        <p:grpSp>
          <p:nvGrpSpPr>
            <p:cNvPr id="963" name="Google Shape;963;p13"/>
            <p:cNvGrpSpPr/>
            <p:nvPr/>
          </p:nvGrpSpPr>
          <p:grpSpPr>
            <a:xfrm rot="7294378" flipH="1">
              <a:off x="8604178" y="4650088"/>
              <a:ext cx="385932" cy="394932"/>
              <a:chOff x="8131680" y="1489320"/>
              <a:chExt cx="385920" cy="394920"/>
            </a:xfrm>
          </p:grpSpPr>
          <p:sp>
            <p:nvSpPr>
              <p:cNvPr id="964" name="Google Shape;964;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972;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973;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74" name="Google Shape;974;p13"/>
            <p:cNvGrpSpPr/>
            <p:nvPr/>
          </p:nvGrpSpPr>
          <p:grpSpPr>
            <a:xfrm rot="10800000" flipH="1">
              <a:off x="8729993" y="3576090"/>
              <a:ext cx="414000" cy="418320"/>
              <a:chOff x="4622393" y="2036175"/>
              <a:chExt cx="414000" cy="418320"/>
            </a:xfrm>
          </p:grpSpPr>
          <p:sp>
            <p:nvSpPr>
              <p:cNvPr id="975" name="Google Shape;975;p1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1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7" name="Google Shape;977;p1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1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1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1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1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982;p1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1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1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5" name="Google Shape;985;p1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6" name="Google Shape;986;p1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1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8" name="Google Shape;988;p1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89" name="Google Shape;989;p13"/>
            <p:cNvGrpSpPr/>
            <p:nvPr/>
          </p:nvGrpSpPr>
          <p:grpSpPr>
            <a:xfrm rot="10800000" flipH="1">
              <a:off x="127170" y="125500"/>
              <a:ext cx="418320" cy="414000"/>
              <a:chOff x="3690720" y="1877760"/>
              <a:chExt cx="418320" cy="414000"/>
            </a:xfrm>
          </p:grpSpPr>
          <p:sp>
            <p:nvSpPr>
              <p:cNvPr id="990" name="Google Shape;990;p1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1" name="Google Shape;991;p1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2" name="Google Shape;992;p1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1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1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5" name="Google Shape;995;p1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6" name="Google Shape;996;p1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7" name="Google Shape;997;p1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1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1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1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1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1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1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04" name="Google Shape;1004;p13"/>
            <p:cNvGrpSpPr/>
            <p:nvPr/>
          </p:nvGrpSpPr>
          <p:grpSpPr>
            <a:xfrm rot="10800000" flipH="1">
              <a:off x="8665392" y="4115630"/>
              <a:ext cx="263520" cy="294840"/>
              <a:chOff x="7341480" y="2057040"/>
              <a:chExt cx="263520" cy="294840"/>
            </a:xfrm>
          </p:grpSpPr>
          <p:sp>
            <p:nvSpPr>
              <p:cNvPr id="1005" name="Google Shape;1005;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13" name="Google Shape;1013;p13"/>
            <p:cNvGrpSpPr/>
            <p:nvPr/>
          </p:nvGrpSpPr>
          <p:grpSpPr>
            <a:xfrm rot="10800000" flipH="1">
              <a:off x="281980" y="722892"/>
              <a:ext cx="263520" cy="294840"/>
              <a:chOff x="7341480" y="2057040"/>
              <a:chExt cx="263520" cy="294840"/>
            </a:xfrm>
          </p:grpSpPr>
          <p:sp>
            <p:nvSpPr>
              <p:cNvPr id="1014" name="Google Shape;1014;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8" name="Google Shape;1018;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9" name="Google Shape;1019;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0" name="Google Shape;1020;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22" name="Google Shape;1022;p13"/>
            <p:cNvGrpSpPr/>
            <p:nvPr/>
          </p:nvGrpSpPr>
          <p:grpSpPr>
            <a:xfrm rot="-8857740" flipH="1">
              <a:off x="38257" y="1168340"/>
              <a:ext cx="385920" cy="394920"/>
              <a:chOff x="8131680" y="1489320"/>
              <a:chExt cx="385920" cy="394920"/>
            </a:xfrm>
          </p:grpSpPr>
          <p:sp>
            <p:nvSpPr>
              <p:cNvPr id="1023" name="Google Shape;1023;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1025;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7" name="Google Shape;1027;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1028;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1031;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2" name="Google Shape;1032;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33"/>
        <p:cNvGrpSpPr/>
        <p:nvPr/>
      </p:nvGrpSpPr>
      <p:grpSpPr>
        <a:xfrm>
          <a:off x="0" y="0"/>
          <a:ext cx="0" cy="0"/>
          <a:chOff x="0" y="0"/>
          <a:chExt cx="0" cy="0"/>
        </a:xfrm>
      </p:grpSpPr>
      <p:sp>
        <p:nvSpPr>
          <p:cNvPr id="1034" name="Google Shape;103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5" name="Google Shape;1035;p14"/>
          <p:cNvGrpSpPr/>
          <p:nvPr/>
        </p:nvGrpSpPr>
        <p:grpSpPr>
          <a:xfrm>
            <a:off x="-43077" y="63291"/>
            <a:ext cx="9187082" cy="5031120"/>
            <a:chOff x="-43077" y="63291"/>
            <a:chExt cx="9187082" cy="5031120"/>
          </a:xfrm>
        </p:grpSpPr>
        <p:grpSp>
          <p:nvGrpSpPr>
            <p:cNvPr id="1036" name="Google Shape;1036;p14"/>
            <p:cNvGrpSpPr/>
            <p:nvPr/>
          </p:nvGrpSpPr>
          <p:grpSpPr>
            <a:xfrm flipH="1">
              <a:off x="907142" y="4757456"/>
              <a:ext cx="340471" cy="336955"/>
              <a:chOff x="3690720" y="1877760"/>
              <a:chExt cx="418320" cy="414000"/>
            </a:xfrm>
          </p:grpSpPr>
          <p:sp>
            <p:nvSpPr>
              <p:cNvPr id="1037" name="Google Shape;1037;p1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8" name="Google Shape;1038;p1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1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0" name="Google Shape;1040;p1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1" name="Google Shape;1041;p1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2" name="Google Shape;1042;p1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3" name="Google Shape;1043;p1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1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1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6" name="Google Shape;1046;p1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1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8" name="Google Shape;1048;p1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9" name="Google Shape;1049;p1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0" name="Google Shape;1050;p1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51" name="Google Shape;1051;p14"/>
            <p:cNvGrpSpPr/>
            <p:nvPr/>
          </p:nvGrpSpPr>
          <p:grpSpPr>
            <a:xfrm>
              <a:off x="8430774" y="63291"/>
              <a:ext cx="713231" cy="1074251"/>
              <a:chOff x="8430774" y="63291"/>
              <a:chExt cx="713231" cy="1074251"/>
            </a:xfrm>
          </p:grpSpPr>
          <p:grpSp>
            <p:nvGrpSpPr>
              <p:cNvPr id="1052" name="Google Shape;1052;p14"/>
              <p:cNvGrpSpPr/>
              <p:nvPr/>
            </p:nvGrpSpPr>
            <p:grpSpPr>
              <a:xfrm flipH="1">
                <a:off x="8679265" y="398206"/>
                <a:ext cx="428238" cy="203818"/>
                <a:chOff x="3729240" y="2426040"/>
                <a:chExt cx="628560" cy="299160"/>
              </a:xfrm>
            </p:grpSpPr>
            <p:sp>
              <p:nvSpPr>
                <p:cNvPr id="1053" name="Google Shape;1053;p1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4" name="Google Shape;1054;p1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5" name="Google Shape;1055;p1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6" name="Google Shape;1056;p1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7" name="Google Shape;1057;p1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8" name="Google Shape;1058;p1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9" name="Google Shape;1059;p1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0" name="Google Shape;1060;p1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1" name="Google Shape;1061;p1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2" name="Google Shape;1062;p1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63" name="Google Shape;1063;p14"/>
              <p:cNvGrpSpPr/>
              <p:nvPr/>
            </p:nvGrpSpPr>
            <p:grpSpPr>
              <a:xfrm rot="-3505735" flipH="1">
                <a:off x="8595481" y="672350"/>
                <a:ext cx="385879" cy="394878"/>
                <a:chOff x="8131680" y="1489320"/>
                <a:chExt cx="385920" cy="394920"/>
              </a:xfrm>
            </p:grpSpPr>
            <p:sp>
              <p:nvSpPr>
                <p:cNvPr id="1064" name="Google Shape;1064;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5" name="Google Shape;1065;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7" name="Google Shape;1067;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8" name="Google Shape;1068;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9" name="Google Shape;1069;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0" name="Google Shape;1070;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1" name="Google Shape;1071;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3" name="Google Shape;1073;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74" name="Google Shape;1074;p14"/>
              <p:cNvGrpSpPr/>
              <p:nvPr/>
            </p:nvGrpSpPr>
            <p:grpSpPr>
              <a:xfrm flipH="1">
                <a:off x="8861946" y="63291"/>
                <a:ext cx="282058" cy="285001"/>
                <a:chOff x="4622393" y="2036175"/>
                <a:chExt cx="414000" cy="418320"/>
              </a:xfrm>
            </p:grpSpPr>
            <p:sp>
              <p:nvSpPr>
                <p:cNvPr id="1075" name="Google Shape;1075;p1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1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1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8" name="Google Shape;1078;p1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1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0" name="Google Shape;1080;p1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1" name="Google Shape;1081;p1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2" name="Google Shape;1082;p1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1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4" name="Google Shape;1084;p1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5" name="Google Shape;1085;p1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6" name="Google Shape;1086;p1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1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1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9" name="Google Shape;1089;p14"/>
              <p:cNvGrpSpPr/>
              <p:nvPr/>
            </p:nvGrpSpPr>
            <p:grpSpPr>
              <a:xfrm flipH="1">
                <a:off x="8430774" y="147421"/>
                <a:ext cx="179536" cy="200874"/>
                <a:chOff x="7341480" y="2057040"/>
                <a:chExt cx="263520" cy="294840"/>
              </a:xfrm>
            </p:grpSpPr>
            <p:sp>
              <p:nvSpPr>
                <p:cNvPr id="1090" name="Google Shape;1090;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98" name="Google Shape;1098;p14"/>
            <p:cNvGrpSpPr/>
            <p:nvPr/>
          </p:nvGrpSpPr>
          <p:grpSpPr>
            <a:xfrm flipH="1">
              <a:off x="317733" y="4132183"/>
              <a:ext cx="214479" cy="239970"/>
              <a:chOff x="7341480" y="2057040"/>
              <a:chExt cx="263520" cy="294840"/>
            </a:xfrm>
          </p:grpSpPr>
          <p:sp>
            <p:nvSpPr>
              <p:cNvPr id="1099" name="Google Shape;1099;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7" name="Google Shape;1107;p14"/>
            <p:cNvGrpSpPr/>
            <p:nvPr/>
          </p:nvGrpSpPr>
          <p:grpSpPr>
            <a:xfrm rot="1942440" flipH="1">
              <a:off x="18565" y="3991600"/>
              <a:ext cx="314102" cy="321427"/>
              <a:chOff x="8131680" y="1489320"/>
              <a:chExt cx="385920" cy="394920"/>
            </a:xfrm>
          </p:grpSpPr>
          <p:sp>
            <p:nvSpPr>
              <p:cNvPr id="1108" name="Google Shape;1108;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18" name="Google Shape;1118;p14"/>
            <p:cNvGrpSpPr/>
            <p:nvPr/>
          </p:nvGrpSpPr>
          <p:grpSpPr>
            <a:xfrm flipH="1">
              <a:off x="85532" y="4489230"/>
              <a:ext cx="538475" cy="526433"/>
              <a:chOff x="3162960" y="3784680"/>
              <a:chExt cx="1464840" cy="1432080"/>
            </a:xfrm>
          </p:grpSpPr>
          <p:sp>
            <p:nvSpPr>
              <p:cNvPr id="1119" name="Google Shape;1119;p1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1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1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2" name="Google Shape;1122;p1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3" name="Google Shape;1123;p1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4" name="Google Shape;1124;p1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5" name="Google Shape;1125;p1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1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7" name="Google Shape;1127;p1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8" name="Google Shape;1128;p14"/>
          <p:cNvGrpSpPr/>
          <p:nvPr/>
        </p:nvGrpSpPr>
        <p:grpSpPr>
          <a:xfrm>
            <a:off x="6271376" y="1863014"/>
            <a:ext cx="3774967" cy="4586954"/>
            <a:chOff x="6271376" y="1863014"/>
            <a:chExt cx="3774967" cy="4586954"/>
          </a:xfrm>
        </p:grpSpPr>
        <p:sp>
          <p:nvSpPr>
            <p:cNvPr id="1129" name="Google Shape;1129;p14"/>
            <p:cNvSpPr/>
            <p:nvPr/>
          </p:nvSpPr>
          <p:spPr>
            <a:xfrm rot="5400000">
              <a:off x="5851049" y="2527934"/>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130" name="Google Shape;1130;p14"/>
            <p:cNvPicPr preferRelativeResize="0"/>
            <p:nvPr/>
          </p:nvPicPr>
          <p:blipFill>
            <a:blip r:embed="rId2">
              <a:alphaModFix/>
            </a:blip>
            <a:stretch>
              <a:fillRect/>
            </a:stretch>
          </p:blipFill>
          <p:spPr>
            <a:xfrm rot="-3600000">
              <a:off x="6629172" y="3180750"/>
              <a:ext cx="3059375" cy="25926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31"/>
        <p:cNvGrpSpPr/>
        <p:nvPr/>
      </p:nvGrpSpPr>
      <p:grpSpPr>
        <a:xfrm>
          <a:off x="0" y="0"/>
          <a:ext cx="0" cy="0"/>
          <a:chOff x="0" y="0"/>
          <a:chExt cx="0" cy="0"/>
        </a:xfrm>
      </p:grpSpPr>
      <p:grpSp>
        <p:nvGrpSpPr>
          <p:cNvPr id="1132" name="Google Shape;1132;p15"/>
          <p:cNvGrpSpPr/>
          <p:nvPr/>
        </p:nvGrpSpPr>
        <p:grpSpPr>
          <a:xfrm>
            <a:off x="-829052" y="-1328374"/>
            <a:ext cx="11215782" cy="7544334"/>
            <a:chOff x="-829052" y="-1328374"/>
            <a:chExt cx="11215782" cy="7544334"/>
          </a:xfrm>
        </p:grpSpPr>
        <p:sp>
          <p:nvSpPr>
            <p:cNvPr id="1133" name="Google Shape;1133;p15"/>
            <p:cNvSpPr/>
            <p:nvPr/>
          </p:nvSpPr>
          <p:spPr>
            <a:xfrm>
              <a:off x="-641760" y="2789840"/>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134" name="Google Shape;1134;p15"/>
            <p:cNvPicPr preferRelativeResize="0"/>
            <p:nvPr/>
          </p:nvPicPr>
          <p:blipFill>
            <a:blip r:embed="rId2">
              <a:alphaModFix/>
            </a:blip>
            <a:stretch>
              <a:fillRect/>
            </a:stretch>
          </p:blipFill>
          <p:spPr>
            <a:xfrm rot="3600000">
              <a:off x="7513863" y="-606775"/>
              <a:ext cx="2748475" cy="1874100"/>
            </a:xfrm>
            <a:prstGeom prst="rect">
              <a:avLst/>
            </a:prstGeom>
            <a:noFill/>
            <a:ln>
              <a:noFill/>
            </a:ln>
          </p:spPr>
        </p:pic>
        <p:pic>
          <p:nvPicPr>
            <p:cNvPr id="1135" name="Google Shape;1135;p15"/>
            <p:cNvPicPr preferRelativeResize="0"/>
            <p:nvPr/>
          </p:nvPicPr>
          <p:blipFill>
            <a:blip r:embed="rId3">
              <a:alphaModFix/>
            </a:blip>
            <a:stretch>
              <a:fillRect/>
            </a:stretch>
          </p:blipFill>
          <p:spPr>
            <a:xfrm>
              <a:off x="7975422" y="3939987"/>
              <a:ext cx="1825346" cy="1382150"/>
            </a:xfrm>
            <a:prstGeom prst="rect">
              <a:avLst/>
            </a:prstGeom>
            <a:noFill/>
            <a:ln>
              <a:noFill/>
            </a:ln>
          </p:spPr>
        </p:pic>
        <p:pic>
          <p:nvPicPr>
            <p:cNvPr id="1136" name="Google Shape;1136;p15"/>
            <p:cNvPicPr preferRelativeResize="0"/>
            <p:nvPr/>
          </p:nvPicPr>
          <p:blipFill>
            <a:blip r:embed="rId4">
              <a:alphaModFix/>
            </a:blip>
            <a:stretch>
              <a:fillRect/>
            </a:stretch>
          </p:blipFill>
          <p:spPr>
            <a:xfrm>
              <a:off x="-829052" y="3420238"/>
              <a:ext cx="2748474" cy="2329124"/>
            </a:xfrm>
            <a:prstGeom prst="rect">
              <a:avLst/>
            </a:prstGeom>
            <a:noFill/>
            <a:ln>
              <a:noFill/>
            </a:ln>
          </p:spPr>
        </p:pic>
      </p:grpSp>
      <p:sp>
        <p:nvSpPr>
          <p:cNvPr id="1137" name="Google Shape;1137;p15"/>
          <p:cNvSpPr txBox="1">
            <a:spLocks noGrp="1"/>
          </p:cNvSpPr>
          <p:nvPr>
            <p:ph type="subTitle" idx="1"/>
          </p:nvPr>
        </p:nvSpPr>
        <p:spPr>
          <a:xfrm>
            <a:off x="112007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8" name="Google Shape;1138;p15"/>
          <p:cNvSpPr txBox="1">
            <a:spLocks noGrp="1"/>
          </p:cNvSpPr>
          <p:nvPr>
            <p:ph type="subTitle" idx="2"/>
          </p:nvPr>
        </p:nvSpPr>
        <p:spPr>
          <a:xfrm>
            <a:off x="3110400" y="3352670"/>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9" name="Google Shape;1139;p15"/>
          <p:cNvSpPr txBox="1">
            <a:spLocks noGrp="1"/>
          </p:cNvSpPr>
          <p:nvPr>
            <p:ph type="subTitle" idx="3"/>
          </p:nvPr>
        </p:nvSpPr>
        <p:spPr>
          <a:xfrm>
            <a:off x="510072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0" name="Google Shape;1140;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41" name="Google Shape;1141;p15"/>
          <p:cNvSpPr txBox="1">
            <a:spLocks noGrp="1"/>
          </p:cNvSpPr>
          <p:nvPr>
            <p:ph type="subTitle" idx="4"/>
          </p:nvPr>
        </p:nvSpPr>
        <p:spPr>
          <a:xfrm>
            <a:off x="112007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2" name="Google Shape;1142;p15"/>
          <p:cNvSpPr txBox="1">
            <a:spLocks noGrp="1"/>
          </p:cNvSpPr>
          <p:nvPr>
            <p:ph type="subTitle" idx="5"/>
          </p:nvPr>
        </p:nvSpPr>
        <p:spPr>
          <a:xfrm>
            <a:off x="510072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3" name="Google Shape;1143;p15"/>
          <p:cNvSpPr txBox="1">
            <a:spLocks noGrp="1"/>
          </p:cNvSpPr>
          <p:nvPr>
            <p:ph type="subTitle" idx="6"/>
          </p:nvPr>
        </p:nvSpPr>
        <p:spPr>
          <a:xfrm>
            <a:off x="3110400" y="2928063"/>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4" name="Google Shape;1144;p15"/>
          <p:cNvSpPr/>
          <p:nvPr/>
        </p:nvSpPr>
        <p:spPr>
          <a:xfrm>
            <a:off x="1091985" y="4205358"/>
            <a:ext cx="0" cy="2520"/>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15"/>
          <p:cNvSpPr/>
          <p:nvPr/>
        </p:nvSpPr>
        <p:spPr>
          <a:xfrm>
            <a:off x="1046985" y="3960918"/>
            <a:ext cx="0" cy="2520"/>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15"/>
          <p:cNvSpPr/>
          <p:nvPr/>
        </p:nvSpPr>
        <p:spPr>
          <a:xfrm>
            <a:off x="1037265" y="3918438"/>
            <a:ext cx="0" cy="216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15"/>
          <p:cNvSpPr/>
          <p:nvPr/>
        </p:nvSpPr>
        <p:spPr>
          <a:xfrm>
            <a:off x="1090905" y="4198158"/>
            <a:ext cx="1080" cy="7200"/>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15"/>
          <p:cNvSpPr/>
          <p:nvPr/>
        </p:nvSpPr>
        <p:spPr>
          <a:xfrm>
            <a:off x="1108545" y="42503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15"/>
          <p:cNvSpPr/>
          <p:nvPr/>
        </p:nvSpPr>
        <p:spPr>
          <a:xfrm>
            <a:off x="1016025" y="3842477"/>
            <a:ext cx="0" cy="1440"/>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15"/>
          <p:cNvSpPr/>
          <p:nvPr/>
        </p:nvSpPr>
        <p:spPr>
          <a:xfrm>
            <a:off x="914145" y="3695598"/>
            <a:ext cx="0" cy="216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15"/>
          <p:cNvSpPr/>
          <p:nvPr/>
        </p:nvSpPr>
        <p:spPr>
          <a:xfrm>
            <a:off x="992625" y="3799998"/>
            <a:ext cx="2160" cy="216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15"/>
          <p:cNvSpPr/>
          <p:nvPr/>
        </p:nvSpPr>
        <p:spPr>
          <a:xfrm>
            <a:off x="850065" y="3652757"/>
            <a:ext cx="4680" cy="4680"/>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3" name="Google Shape;1153;p15"/>
          <p:cNvSpPr/>
          <p:nvPr/>
        </p:nvSpPr>
        <p:spPr>
          <a:xfrm>
            <a:off x="788505" y="3624318"/>
            <a:ext cx="4680" cy="216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4" name="Google Shape;1154;p15"/>
          <p:cNvSpPr/>
          <p:nvPr/>
        </p:nvSpPr>
        <p:spPr>
          <a:xfrm>
            <a:off x="838185" y="3657438"/>
            <a:ext cx="9360" cy="7200"/>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15"/>
          <p:cNvSpPr/>
          <p:nvPr/>
        </p:nvSpPr>
        <p:spPr>
          <a:xfrm>
            <a:off x="800385" y="3640878"/>
            <a:ext cx="7200" cy="216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15"/>
          <p:cNvSpPr/>
          <p:nvPr/>
        </p:nvSpPr>
        <p:spPr>
          <a:xfrm>
            <a:off x="1091985" y="42078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7" name="Google Shape;1157;p15"/>
          <p:cNvSpPr/>
          <p:nvPr/>
        </p:nvSpPr>
        <p:spPr>
          <a:xfrm>
            <a:off x="986505" y="3806118"/>
            <a:ext cx="1080" cy="3240"/>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15"/>
          <p:cNvSpPr/>
          <p:nvPr/>
        </p:nvSpPr>
        <p:spPr>
          <a:xfrm>
            <a:off x="1044465" y="3977477"/>
            <a:ext cx="0" cy="5040"/>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15"/>
          <p:cNvSpPr/>
          <p:nvPr/>
        </p:nvSpPr>
        <p:spPr>
          <a:xfrm>
            <a:off x="847545" y="36646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0" name="Google Shape;1160;p15"/>
          <p:cNvSpPr/>
          <p:nvPr/>
        </p:nvSpPr>
        <p:spPr>
          <a:xfrm>
            <a:off x="1041945" y="3968118"/>
            <a:ext cx="2520" cy="9360"/>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15"/>
          <p:cNvSpPr/>
          <p:nvPr/>
        </p:nvSpPr>
        <p:spPr>
          <a:xfrm>
            <a:off x="1072905" y="4115718"/>
            <a:ext cx="2520" cy="180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15"/>
          <p:cNvSpPr/>
          <p:nvPr/>
        </p:nvSpPr>
        <p:spPr>
          <a:xfrm>
            <a:off x="1056345" y="4063158"/>
            <a:ext cx="2520" cy="6840"/>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15"/>
          <p:cNvSpPr/>
          <p:nvPr/>
        </p:nvSpPr>
        <p:spPr>
          <a:xfrm>
            <a:off x="1058865" y="4022838"/>
            <a:ext cx="2520" cy="6840"/>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15"/>
          <p:cNvSpPr/>
          <p:nvPr/>
        </p:nvSpPr>
        <p:spPr>
          <a:xfrm>
            <a:off x="802545" y="3628998"/>
            <a:ext cx="3600" cy="2520"/>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15"/>
          <p:cNvSpPr/>
          <p:nvPr/>
        </p:nvSpPr>
        <p:spPr>
          <a:xfrm>
            <a:off x="582225" y="3572118"/>
            <a:ext cx="11880" cy="216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15"/>
          <p:cNvSpPr/>
          <p:nvPr/>
        </p:nvSpPr>
        <p:spPr>
          <a:xfrm>
            <a:off x="2695065" y="4752558"/>
            <a:ext cx="7200" cy="2880"/>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15"/>
          <p:cNvSpPr/>
          <p:nvPr/>
        </p:nvSpPr>
        <p:spPr>
          <a:xfrm>
            <a:off x="2697225" y="47554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15"/>
          <p:cNvSpPr/>
          <p:nvPr/>
        </p:nvSpPr>
        <p:spPr>
          <a:xfrm>
            <a:off x="2313105" y="4584798"/>
            <a:ext cx="2520"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15"/>
          <p:cNvSpPr/>
          <p:nvPr/>
        </p:nvSpPr>
        <p:spPr>
          <a:xfrm>
            <a:off x="2294025" y="458011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15"/>
          <p:cNvSpPr/>
          <p:nvPr/>
        </p:nvSpPr>
        <p:spPr>
          <a:xfrm>
            <a:off x="2827905" y="4843277"/>
            <a:ext cx="6840" cy="6840"/>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15"/>
          <p:cNvSpPr/>
          <p:nvPr/>
        </p:nvSpPr>
        <p:spPr>
          <a:xfrm>
            <a:off x="2341545" y="4582278"/>
            <a:ext cx="7200" cy="2520"/>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72" name="Google Shape;1172;p15"/>
          <p:cNvGrpSpPr/>
          <p:nvPr/>
        </p:nvGrpSpPr>
        <p:grpSpPr>
          <a:xfrm>
            <a:off x="270230" y="2310203"/>
            <a:ext cx="8873770" cy="2890246"/>
            <a:chOff x="270230" y="2310203"/>
            <a:chExt cx="8873770" cy="2890246"/>
          </a:xfrm>
        </p:grpSpPr>
        <p:grpSp>
          <p:nvGrpSpPr>
            <p:cNvPr id="1173" name="Google Shape;1173;p15"/>
            <p:cNvGrpSpPr/>
            <p:nvPr/>
          </p:nvGrpSpPr>
          <p:grpSpPr>
            <a:xfrm>
              <a:off x="8880480" y="4304528"/>
              <a:ext cx="263520" cy="294840"/>
              <a:chOff x="7341480" y="2057040"/>
              <a:chExt cx="263520" cy="294840"/>
            </a:xfrm>
          </p:grpSpPr>
          <p:sp>
            <p:nvSpPr>
              <p:cNvPr id="1174" name="Google Shape;117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2" name="Google Shape;1182;p15"/>
            <p:cNvGrpSpPr/>
            <p:nvPr/>
          </p:nvGrpSpPr>
          <p:grpSpPr>
            <a:xfrm rot="3505622">
              <a:off x="2621903" y="4735190"/>
              <a:ext cx="385932" cy="394932"/>
              <a:chOff x="8131680" y="1489320"/>
              <a:chExt cx="385920" cy="394920"/>
            </a:xfrm>
          </p:grpSpPr>
          <p:sp>
            <p:nvSpPr>
              <p:cNvPr id="1183" name="Google Shape;1183;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93" name="Google Shape;1193;p15"/>
            <p:cNvGrpSpPr/>
            <p:nvPr/>
          </p:nvGrpSpPr>
          <p:grpSpPr>
            <a:xfrm>
              <a:off x="270230" y="3012565"/>
              <a:ext cx="263520" cy="294840"/>
              <a:chOff x="7341480" y="2057040"/>
              <a:chExt cx="263520" cy="294840"/>
            </a:xfrm>
          </p:grpSpPr>
          <p:sp>
            <p:nvSpPr>
              <p:cNvPr id="1194" name="Google Shape;119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02" name="Google Shape;1202;p15"/>
            <p:cNvGrpSpPr/>
            <p:nvPr/>
          </p:nvGrpSpPr>
          <p:grpSpPr>
            <a:xfrm>
              <a:off x="8668105" y="2310203"/>
              <a:ext cx="263520" cy="294840"/>
              <a:chOff x="7341480" y="2057040"/>
              <a:chExt cx="263520" cy="294840"/>
            </a:xfrm>
          </p:grpSpPr>
          <p:sp>
            <p:nvSpPr>
              <p:cNvPr id="1203" name="Google Shape;1203;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7" name="Google Shape;1207;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8" name="Google Shape;1208;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9" name="Google Shape;1209;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0" name="Google Shape;1210;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11" name="Google Shape;1211;p15"/>
            <p:cNvGrpSpPr/>
            <p:nvPr/>
          </p:nvGrpSpPr>
          <p:grpSpPr>
            <a:xfrm rot="-1942260">
              <a:off x="2006782" y="4512524"/>
              <a:ext cx="385920" cy="394920"/>
              <a:chOff x="8131680" y="1489320"/>
              <a:chExt cx="385920" cy="394920"/>
            </a:xfrm>
          </p:grpSpPr>
          <p:sp>
            <p:nvSpPr>
              <p:cNvPr id="1212" name="Google Shape;1212;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4" name="Google Shape;1214;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5" name="Google Shape;1215;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9" name="Google Shape;1219;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0" name="Google Shape;1220;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1222"/>
        <p:cNvGrpSpPr/>
        <p:nvPr/>
      </p:nvGrpSpPr>
      <p:grpSpPr>
        <a:xfrm>
          <a:off x="0" y="0"/>
          <a:ext cx="0" cy="0"/>
          <a:chOff x="0" y="0"/>
          <a:chExt cx="0" cy="0"/>
        </a:xfrm>
      </p:grpSpPr>
      <p:grpSp>
        <p:nvGrpSpPr>
          <p:cNvPr id="1223" name="Google Shape;1223;p16"/>
          <p:cNvGrpSpPr/>
          <p:nvPr/>
        </p:nvGrpSpPr>
        <p:grpSpPr>
          <a:xfrm>
            <a:off x="-1167441" y="-1483922"/>
            <a:ext cx="11474564" cy="7227120"/>
            <a:chOff x="-1167441" y="-1483922"/>
            <a:chExt cx="11474564" cy="7227120"/>
          </a:xfrm>
        </p:grpSpPr>
        <p:pic>
          <p:nvPicPr>
            <p:cNvPr id="1224" name="Google Shape;1224;p16"/>
            <p:cNvPicPr preferRelativeResize="0"/>
            <p:nvPr/>
          </p:nvPicPr>
          <p:blipFill>
            <a:blip r:embed="rId2">
              <a:alphaModFix/>
            </a:blip>
            <a:stretch>
              <a:fillRect/>
            </a:stretch>
          </p:blipFill>
          <p:spPr>
            <a:xfrm rot="3600000">
              <a:off x="-1034951" y="557775"/>
              <a:ext cx="2927325" cy="1996063"/>
            </a:xfrm>
            <a:prstGeom prst="rect">
              <a:avLst/>
            </a:prstGeom>
            <a:noFill/>
            <a:ln>
              <a:noFill/>
            </a:ln>
          </p:spPr>
        </p:pic>
        <p:grpSp>
          <p:nvGrpSpPr>
            <p:cNvPr id="1225" name="Google Shape;1225;p16"/>
            <p:cNvGrpSpPr/>
            <p:nvPr/>
          </p:nvGrpSpPr>
          <p:grpSpPr>
            <a:xfrm>
              <a:off x="-771320" y="-1483922"/>
              <a:ext cx="10911283" cy="7227120"/>
              <a:chOff x="-771320" y="-1483922"/>
              <a:chExt cx="10911283" cy="7227120"/>
            </a:xfrm>
          </p:grpSpPr>
          <p:sp>
            <p:nvSpPr>
              <p:cNvPr id="1226" name="Google Shape;1226;p16"/>
              <p:cNvSpPr/>
              <p:nvPr/>
            </p:nvSpPr>
            <p:spPr>
              <a:xfrm rot="10800000">
                <a:off x="-771320" y="4232245"/>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sp>
            <p:nvSpPr>
              <p:cNvPr id="1227" name="Google Shape;1227;p16"/>
              <p:cNvSpPr/>
              <p:nvPr/>
            </p:nvSpPr>
            <p:spPr>
              <a:xfrm>
                <a:off x="5860643" y="-14839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pic>
          <p:nvPicPr>
            <p:cNvPr id="1228" name="Google Shape;1228;p16"/>
            <p:cNvPicPr preferRelativeResize="0"/>
            <p:nvPr/>
          </p:nvPicPr>
          <p:blipFill>
            <a:blip r:embed="rId2">
              <a:alphaModFix/>
            </a:blip>
            <a:stretch>
              <a:fillRect/>
            </a:stretch>
          </p:blipFill>
          <p:spPr>
            <a:xfrm>
              <a:off x="7379799" y="-395725"/>
              <a:ext cx="2927324" cy="1996063"/>
            </a:xfrm>
            <a:prstGeom prst="rect">
              <a:avLst/>
            </a:prstGeom>
            <a:noFill/>
            <a:ln>
              <a:noFill/>
            </a:ln>
          </p:spPr>
        </p:pic>
      </p:grpSp>
      <p:sp>
        <p:nvSpPr>
          <p:cNvPr id="1229" name="Google Shape;1229;p16"/>
          <p:cNvSpPr txBox="1">
            <a:spLocks noGrp="1"/>
          </p:cNvSpPr>
          <p:nvPr>
            <p:ph type="subTitle" idx="1"/>
          </p:nvPr>
        </p:nvSpPr>
        <p:spPr>
          <a:xfrm>
            <a:off x="735176"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0" name="Google Shape;1230;p16"/>
          <p:cNvSpPr txBox="1">
            <a:spLocks noGrp="1"/>
          </p:cNvSpPr>
          <p:nvPr>
            <p:ph type="subTitle" idx="2"/>
          </p:nvPr>
        </p:nvSpPr>
        <p:spPr>
          <a:xfrm>
            <a:off x="4648623"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1" name="Google Shape;1231;p16"/>
          <p:cNvSpPr txBox="1">
            <a:spLocks noGrp="1"/>
          </p:cNvSpPr>
          <p:nvPr>
            <p:ph type="subTitle" idx="3"/>
          </p:nvPr>
        </p:nvSpPr>
        <p:spPr>
          <a:xfrm>
            <a:off x="735176"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2" name="Google Shape;1232;p16"/>
          <p:cNvSpPr txBox="1">
            <a:spLocks noGrp="1"/>
          </p:cNvSpPr>
          <p:nvPr>
            <p:ph type="subTitle" idx="4"/>
          </p:nvPr>
        </p:nvSpPr>
        <p:spPr>
          <a:xfrm>
            <a:off x="4648623"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3" name="Google Shape;1233;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4" name="Google Shape;1234;p16"/>
          <p:cNvSpPr txBox="1">
            <a:spLocks noGrp="1"/>
          </p:cNvSpPr>
          <p:nvPr>
            <p:ph type="title" idx="5" hasCustomPrompt="1"/>
          </p:nvPr>
        </p:nvSpPr>
        <p:spPr>
          <a:xfrm>
            <a:off x="2248526" y="1285411"/>
            <a:ext cx="7335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5" name="Google Shape;1235;p16"/>
          <p:cNvSpPr txBox="1">
            <a:spLocks noGrp="1"/>
          </p:cNvSpPr>
          <p:nvPr>
            <p:ph type="title" idx="6" hasCustomPrompt="1"/>
          </p:nvPr>
        </p:nvSpPr>
        <p:spPr>
          <a:xfrm>
            <a:off x="2249576" y="3023324"/>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6" name="Google Shape;1236;p16"/>
          <p:cNvSpPr txBox="1">
            <a:spLocks noGrp="1"/>
          </p:cNvSpPr>
          <p:nvPr>
            <p:ph type="title" idx="7" hasCustomPrompt="1"/>
          </p:nvPr>
        </p:nvSpPr>
        <p:spPr>
          <a:xfrm>
            <a:off x="6163023" y="1286048"/>
            <a:ext cx="731400" cy="446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7" name="Google Shape;1237;p16"/>
          <p:cNvSpPr txBox="1">
            <a:spLocks noGrp="1"/>
          </p:cNvSpPr>
          <p:nvPr>
            <p:ph type="title" idx="8" hasCustomPrompt="1"/>
          </p:nvPr>
        </p:nvSpPr>
        <p:spPr>
          <a:xfrm>
            <a:off x="6163023" y="3023325"/>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8" name="Google Shape;1238;p16"/>
          <p:cNvSpPr txBox="1">
            <a:spLocks noGrp="1"/>
          </p:cNvSpPr>
          <p:nvPr>
            <p:ph type="subTitle" idx="9"/>
          </p:nvPr>
        </p:nvSpPr>
        <p:spPr>
          <a:xfrm>
            <a:off x="735176"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9" name="Google Shape;1239;p16"/>
          <p:cNvSpPr txBox="1">
            <a:spLocks noGrp="1"/>
          </p:cNvSpPr>
          <p:nvPr>
            <p:ph type="subTitle" idx="13"/>
          </p:nvPr>
        </p:nvSpPr>
        <p:spPr>
          <a:xfrm>
            <a:off x="735176" y="3565696"/>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0" name="Google Shape;1240;p16"/>
          <p:cNvSpPr txBox="1">
            <a:spLocks noGrp="1"/>
          </p:cNvSpPr>
          <p:nvPr>
            <p:ph type="subTitle" idx="14"/>
          </p:nvPr>
        </p:nvSpPr>
        <p:spPr>
          <a:xfrm>
            <a:off x="4648623"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1" name="Google Shape;1241;p16"/>
          <p:cNvSpPr txBox="1">
            <a:spLocks noGrp="1"/>
          </p:cNvSpPr>
          <p:nvPr>
            <p:ph type="subTitle" idx="15"/>
          </p:nvPr>
        </p:nvSpPr>
        <p:spPr>
          <a:xfrm>
            <a:off x="4648623" y="3565694"/>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242" name="Google Shape;1242;p16"/>
          <p:cNvGrpSpPr/>
          <p:nvPr/>
        </p:nvGrpSpPr>
        <p:grpSpPr>
          <a:xfrm>
            <a:off x="-194384" y="-80910"/>
            <a:ext cx="9567094" cy="5178641"/>
            <a:chOff x="-194384" y="-80910"/>
            <a:chExt cx="9567094" cy="5178641"/>
          </a:xfrm>
        </p:grpSpPr>
        <p:grpSp>
          <p:nvGrpSpPr>
            <p:cNvPr id="1243" name="Google Shape;1243;p16"/>
            <p:cNvGrpSpPr/>
            <p:nvPr/>
          </p:nvGrpSpPr>
          <p:grpSpPr>
            <a:xfrm>
              <a:off x="-194384" y="4389568"/>
              <a:ext cx="724363" cy="708164"/>
              <a:chOff x="3162960" y="3784680"/>
              <a:chExt cx="1464840" cy="1432080"/>
            </a:xfrm>
          </p:grpSpPr>
          <p:sp>
            <p:nvSpPr>
              <p:cNvPr id="1244" name="Google Shape;1244;p1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5" name="Google Shape;1245;p1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6" name="Google Shape;1246;p1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7" name="Google Shape;1247;p1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8" name="Google Shape;1248;p1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9" name="Google Shape;1249;p1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0" name="Google Shape;1250;p1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1" name="Google Shape;1251;p1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2" name="Google Shape;1252;p1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53" name="Google Shape;1253;p16"/>
            <p:cNvGrpSpPr/>
            <p:nvPr/>
          </p:nvGrpSpPr>
          <p:grpSpPr>
            <a:xfrm>
              <a:off x="-52810" y="-80910"/>
              <a:ext cx="9425520" cy="4359533"/>
              <a:chOff x="-52810" y="-80910"/>
              <a:chExt cx="9425520" cy="4359533"/>
            </a:xfrm>
          </p:grpSpPr>
          <p:grpSp>
            <p:nvGrpSpPr>
              <p:cNvPr id="1254" name="Google Shape;1254;p16"/>
              <p:cNvGrpSpPr/>
              <p:nvPr/>
            </p:nvGrpSpPr>
            <p:grpSpPr>
              <a:xfrm>
                <a:off x="-52810" y="1166378"/>
                <a:ext cx="628560" cy="299160"/>
                <a:chOff x="3729240" y="2426040"/>
                <a:chExt cx="628560" cy="299160"/>
              </a:xfrm>
            </p:grpSpPr>
            <p:sp>
              <p:nvSpPr>
                <p:cNvPr id="1255" name="Google Shape;1255;p1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6" name="Google Shape;1256;p1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7" name="Google Shape;1257;p1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8" name="Google Shape;1258;p1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9" name="Google Shape;1259;p1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0" name="Google Shape;1260;p1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1" name="Google Shape;1261;p1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2" name="Google Shape;1262;p1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3" name="Google Shape;1263;p1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4" name="Google Shape;1264;p1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65" name="Google Shape;1265;p16"/>
              <p:cNvGrpSpPr/>
              <p:nvPr/>
            </p:nvGrpSpPr>
            <p:grpSpPr>
              <a:xfrm>
                <a:off x="111645" y="3864623"/>
                <a:ext cx="418320" cy="414000"/>
                <a:chOff x="3690720" y="1877760"/>
                <a:chExt cx="418320" cy="414000"/>
              </a:xfrm>
            </p:grpSpPr>
            <p:sp>
              <p:nvSpPr>
                <p:cNvPr id="1266" name="Google Shape;1266;p1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7" name="Google Shape;1267;p1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8" name="Google Shape;1268;p1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9" name="Google Shape;1269;p1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0" name="Google Shape;1270;p1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1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2" name="Google Shape;1272;p1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1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1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5" name="Google Shape;1275;p1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6" name="Google Shape;1276;p1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7" name="Google Shape;1277;p1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8" name="Google Shape;1278;p1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9" name="Google Shape;1279;p1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0" name="Google Shape;1280;p16"/>
              <p:cNvGrpSpPr/>
              <p:nvPr/>
            </p:nvGrpSpPr>
            <p:grpSpPr>
              <a:xfrm>
                <a:off x="8588180" y="-80910"/>
                <a:ext cx="263520" cy="294840"/>
                <a:chOff x="7341480" y="2057040"/>
                <a:chExt cx="263520" cy="294840"/>
              </a:xfrm>
            </p:grpSpPr>
            <p:sp>
              <p:nvSpPr>
                <p:cNvPr id="1281" name="Google Shape;1281;p1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2" name="Google Shape;1282;p1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3" name="Google Shape;1283;p1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4" name="Google Shape;1284;p1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5" name="Google Shape;1285;p1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6" name="Google Shape;1286;p1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7" name="Google Shape;1287;p1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8" name="Google Shape;1288;p1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9" name="Google Shape;1289;p16"/>
              <p:cNvGrpSpPr/>
              <p:nvPr/>
            </p:nvGrpSpPr>
            <p:grpSpPr>
              <a:xfrm rot="-6299960">
                <a:off x="8939091" y="342050"/>
                <a:ext cx="385908" cy="394908"/>
                <a:chOff x="8131680" y="1489320"/>
                <a:chExt cx="385920" cy="394920"/>
              </a:xfrm>
            </p:grpSpPr>
            <p:sp>
              <p:nvSpPr>
                <p:cNvPr id="1290" name="Google Shape;1290;p1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1" name="Google Shape;1291;p1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2" name="Google Shape;1292;p1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3" name="Google Shape;1293;p1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4" name="Google Shape;1294;p1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5" name="Google Shape;1295;p1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1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7" name="Google Shape;1297;p1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300" name="Google Shape;1300;p16"/>
          <p:cNvGrpSpPr/>
          <p:nvPr/>
        </p:nvGrpSpPr>
        <p:grpSpPr>
          <a:xfrm>
            <a:off x="-536811" y="-45882"/>
            <a:ext cx="9950571" cy="5573044"/>
            <a:chOff x="-536811" y="-45882"/>
            <a:chExt cx="9950571" cy="5573044"/>
          </a:xfrm>
        </p:grpSpPr>
        <p:grpSp>
          <p:nvGrpSpPr>
            <p:cNvPr id="1301" name="Google Shape;1301;p16"/>
            <p:cNvGrpSpPr/>
            <p:nvPr/>
          </p:nvGrpSpPr>
          <p:grpSpPr>
            <a:xfrm>
              <a:off x="-536811" y="-45882"/>
              <a:ext cx="9909511" cy="5573044"/>
              <a:chOff x="-536811" y="-45882"/>
              <a:chExt cx="9909511" cy="5573044"/>
            </a:xfrm>
          </p:grpSpPr>
          <p:grpSp>
            <p:nvGrpSpPr>
              <p:cNvPr id="1302" name="Google Shape;1302;p16"/>
              <p:cNvGrpSpPr/>
              <p:nvPr/>
            </p:nvGrpSpPr>
            <p:grpSpPr>
              <a:xfrm>
                <a:off x="8126020" y="4325483"/>
                <a:ext cx="1246680" cy="1201680"/>
                <a:chOff x="4709520" y="2909520"/>
                <a:chExt cx="1246680" cy="1201680"/>
              </a:xfrm>
            </p:grpSpPr>
            <p:sp>
              <p:nvSpPr>
                <p:cNvPr id="1303" name="Google Shape;1303;p16"/>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6"/>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6"/>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6"/>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6"/>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6"/>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9" name="Google Shape;1309;p16"/>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16"/>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1" name="Google Shape;1311;p16"/>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2" name="Google Shape;1312;p16"/>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16"/>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4" name="Google Shape;1314;p16"/>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16"/>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6" name="Google Shape;1316;p16"/>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16"/>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16"/>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16"/>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16"/>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16"/>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16"/>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16"/>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4" name="Google Shape;1324;p16"/>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5" name="Google Shape;1325;p16"/>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16"/>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7" name="Google Shape;1327;p16"/>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8" name="Google Shape;1328;p16"/>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16"/>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0" name="Google Shape;1330;p16"/>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1" name="Google Shape;1331;p16"/>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332" name="Google Shape;1332;p16"/>
              <p:cNvGrpSpPr/>
              <p:nvPr/>
            </p:nvGrpSpPr>
            <p:grpSpPr>
              <a:xfrm>
                <a:off x="-536811" y="-45882"/>
                <a:ext cx="1155987" cy="1170775"/>
                <a:chOff x="6680160" y="2783160"/>
                <a:chExt cx="1322640" cy="1339560"/>
              </a:xfrm>
            </p:grpSpPr>
            <p:sp>
              <p:nvSpPr>
                <p:cNvPr id="1333" name="Google Shape;1333;p16"/>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16"/>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16"/>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16"/>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16"/>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8" name="Google Shape;1338;p16"/>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16"/>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16"/>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16"/>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16"/>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16"/>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4" name="Google Shape;1344;p16"/>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16"/>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16"/>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16"/>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16"/>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16"/>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16"/>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16"/>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16"/>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16"/>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4" name="Google Shape;1354;p16"/>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5" name="Google Shape;1355;p16"/>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16"/>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16"/>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16"/>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16"/>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16"/>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16"/>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16"/>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16"/>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16"/>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16"/>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16"/>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16"/>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16"/>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16"/>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16"/>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16"/>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16"/>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16"/>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16"/>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16"/>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16"/>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16"/>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16"/>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16"/>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16"/>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1" name="Google Shape;1381;p16"/>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16"/>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16"/>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4" name="Google Shape;1384;p16"/>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16"/>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16"/>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16"/>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16"/>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16"/>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16"/>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16"/>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16"/>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16"/>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16"/>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5" name="Google Shape;1395;p16"/>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16"/>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16"/>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16"/>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16"/>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16"/>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1" name="Google Shape;1401;p16"/>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2" name="Google Shape;1402;p16"/>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3" name="Google Shape;1403;p16"/>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16"/>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16"/>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6"/>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6"/>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6"/>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6"/>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6"/>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6"/>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6"/>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6"/>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6"/>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15" name="Google Shape;1415;p16"/>
                <p:cNvGrpSpPr/>
                <p:nvPr/>
              </p:nvGrpSpPr>
              <p:grpSpPr>
                <a:xfrm>
                  <a:off x="6862320" y="3040920"/>
                  <a:ext cx="990000" cy="937440"/>
                  <a:chOff x="6862320" y="3040920"/>
                  <a:chExt cx="990000" cy="937440"/>
                </a:xfrm>
              </p:grpSpPr>
              <p:sp>
                <p:nvSpPr>
                  <p:cNvPr id="1416" name="Google Shape;1416;p16"/>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6"/>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6"/>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6"/>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6"/>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6"/>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22" name="Google Shape;1422;p16"/>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23" name="Google Shape;1423;p16"/>
                <p:cNvGrpSpPr/>
                <p:nvPr/>
              </p:nvGrpSpPr>
              <p:grpSpPr>
                <a:xfrm>
                  <a:off x="6853320" y="2875680"/>
                  <a:ext cx="1012680" cy="1116720"/>
                  <a:chOff x="5938920" y="2875680"/>
                  <a:chExt cx="1012680" cy="1116720"/>
                </a:xfrm>
              </p:grpSpPr>
              <p:sp>
                <p:nvSpPr>
                  <p:cNvPr id="1424" name="Google Shape;1424;p16"/>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5" name="Google Shape;1425;p16"/>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6" name="Google Shape;1426;p16"/>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7" name="Google Shape;1427;p16"/>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8" name="Google Shape;1428;p16"/>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16"/>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430" name="Google Shape;1430;p16"/>
            <p:cNvGrpSpPr/>
            <p:nvPr/>
          </p:nvGrpSpPr>
          <p:grpSpPr>
            <a:xfrm flipH="1">
              <a:off x="8499525" y="3395019"/>
              <a:ext cx="914235" cy="786421"/>
              <a:chOff x="1673640" y="1661760"/>
              <a:chExt cx="1583640" cy="1362240"/>
            </a:xfrm>
          </p:grpSpPr>
          <p:sp>
            <p:nvSpPr>
              <p:cNvPr id="1431" name="Google Shape;1431;p16"/>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2" name="Google Shape;1432;p16"/>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6"/>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6"/>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5" name="Google Shape;1435;p16"/>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6" name="Google Shape;1436;p16"/>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7" name="Google Shape;1437;p16"/>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6"/>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9" name="Google Shape;1439;p16"/>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0" name="Google Shape;1440;p16"/>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1" name="Google Shape;1441;p16"/>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6"/>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6"/>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44"/>
        <p:cNvGrpSpPr/>
        <p:nvPr/>
      </p:nvGrpSpPr>
      <p:grpSpPr>
        <a:xfrm>
          <a:off x="0" y="0"/>
          <a:ext cx="0" cy="0"/>
          <a:chOff x="0" y="0"/>
          <a:chExt cx="0" cy="0"/>
        </a:xfrm>
      </p:grpSpPr>
      <p:grpSp>
        <p:nvGrpSpPr>
          <p:cNvPr id="1445" name="Google Shape;1445;p17"/>
          <p:cNvGrpSpPr/>
          <p:nvPr/>
        </p:nvGrpSpPr>
        <p:grpSpPr>
          <a:xfrm>
            <a:off x="-1044857" y="2944748"/>
            <a:ext cx="11409833" cy="5095421"/>
            <a:chOff x="-1044857" y="2944748"/>
            <a:chExt cx="11409833" cy="5095421"/>
          </a:xfrm>
        </p:grpSpPr>
        <p:grpSp>
          <p:nvGrpSpPr>
            <p:cNvPr id="1446" name="Google Shape;1446;p17"/>
            <p:cNvGrpSpPr/>
            <p:nvPr/>
          </p:nvGrpSpPr>
          <p:grpSpPr>
            <a:xfrm>
              <a:off x="4984068" y="3046989"/>
              <a:ext cx="5380908" cy="4993180"/>
              <a:chOff x="2179018" y="2523389"/>
              <a:chExt cx="5380908" cy="4993180"/>
            </a:xfrm>
          </p:grpSpPr>
          <p:pic>
            <p:nvPicPr>
              <p:cNvPr id="1447" name="Google Shape;1447;p17"/>
              <p:cNvPicPr preferRelativeResize="0"/>
              <p:nvPr/>
            </p:nvPicPr>
            <p:blipFill>
              <a:blip r:embed="rId2">
                <a:alphaModFix/>
              </a:blip>
              <a:stretch>
                <a:fillRect/>
              </a:stretch>
            </p:blipFill>
            <p:spPr>
              <a:xfrm rot="-1766800">
                <a:off x="2928876" y="3261784"/>
                <a:ext cx="3659726" cy="2495465"/>
              </a:xfrm>
              <a:prstGeom prst="rect">
                <a:avLst/>
              </a:prstGeom>
              <a:noFill/>
              <a:ln>
                <a:noFill/>
              </a:ln>
            </p:spPr>
          </p:pic>
          <p:sp>
            <p:nvSpPr>
              <p:cNvPr id="1448" name="Google Shape;1448;p17"/>
              <p:cNvSpPr/>
              <p:nvPr/>
            </p:nvSpPr>
            <p:spPr>
              <a:xfrm rot="9506409">
                <a:off x="2595815" y="36565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49" name="Google Shape;1449;p17"/>
            <p:cNvSpPr/>
            <p:nvPr/>
          </p:nvSpPr>
          <p:spPr>
            <a:xfrm rot="9506409">
              <a:off x="-628060" y="36706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50" name="Google Shape;1450;p17"/>
          <p:cNvSpPr txBox="1">
            <a:spLocks noGrp="1"/>
          </p:cNvSpPr>
          <p:nvPr>
            <p:ph type="subTitle" idx="1"/>
          </p:nvPr>
        </p:nvSpPr>
        <p:spPr>
          <a:xfrm>
            <a:off x="7199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17"/>
          <p:cNvSpPr txBox="1">
            <a:spLocks noGrp="1"/>
          </p:cNvSpPr>
          <p:nvPr>
            <p:ph type="subTitle" idx="2"/>
          </p:nvPr>
        </p:nvSpPr>
        <p:spPr>
          <a:xfrm>
            <a:off x="3321375" y="1907646"/>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2" name="Google Shape;1452;p17"/>
          <p:cNvSpPr txBox="1">
            <a:spLocks noGrp="1"/>
          </p:cNvSpPr>
          <p:nvPr>
            <p:ph type="subTitle" idx="3"/>
          </p:nvPr>
        </p:nvSpPr>
        <p:spPr>
          <a:xfrm>
            <a:off x="7199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3" name="Google Shape;1453;p17"/>
          <p:cNvSpPr txBox="1">
            <a:spLocks noGrp="1"/>
          </p:cNvSpPr>
          <p:nvPr>
            <p:ph type="subTitle" idx="4"/>
          </p:nvPr>
        </p:nvSpPr>
        <p:spPr>
          <a:xfrm>
            <a:off x="3321375" y="3713309"/>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4" name="Google Shape;1454;p17"/>
          <p:cNvSpPr txBox="1">
            <a:spLocks noGrp="1"/>
          </p:cNvSpPr>
          <p:nvPr>
            <p:ph type="subTitle" idx="5"/>
          </p:nvPr>
        </p:nvSpPr>
        <p:spPr>
          <a:xfrm>
            <a:off x="59227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5" name="Google Shape;1455;p17"/>
          <p:cNvSpPr txBox="1">
            <a:spLocks noGrp="1"/>
          </p:cNvSpPr>
          <p:nvPr>
            <p:ph type="subTitle" idx="6"/>
          </p:nvPr>
        </p:nvSpPr>
        <p:spPr>
          <a:xfrm>
            <a:off x="59227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6" name="Google Shape;1456;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7" name="Google Shape;1457;p17"/>
          <p:cNvSpPr txBox="1">
            <a:spLocks noGrp="1"/>
          </p:cNvSpPr>
          <p:nvPr>
            <p:ph type="subTitle" idx="7"/>
          </p:nvPr>
        </p:nvSpPr>
        <p:spPr>
          <a:xfrm>
            <a:off x="7199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8" name="Google Shape;1458;p17"/>
          <p:cNvSpPr txBox="1">
            <a:spLocks noGrp="1"/>
          </p:cNvSpPr>
          <p:nvPr>
            <p:ph type="subTitle" idx="8"/>
          </p:nvPr>
        </p:nvSpPr>
        <p:spPr>
          <a:xfrm>
            <a:off x="33213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9" name="Google Shape;1459;p17"/>
          <p:cNvSpPr txBox="1">
            <a:spLocks noGrp="1"/>
          </p:cNvSpPr>
          <p:nvPr>
            <p:ph type="subTitle" idx="9"/>
          </p:nvPr>
        </p:nvSpPr>
        <p:spPr>
          <a:xfrm>
            <a:off x="59227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0" name="Google Shape;1460;p17"/>
          <p:cNvSpPr txBox="1">
            <a:spLocks noGrp="1"/>
          </p:cNvSpPr>
          <p:nvPr>
            <p:ph type="subTitle" idx="13"/>
          </p:nvPr>
        </p:nvSpPr>
        <p:spPr>
          <a:xfrm>
            <a:off x="7199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1" name="Google Shape;1461;p17"/>
          <p:cNvSpPr txBox="1">
            <a:spLocks noGrp="1"/>
          </p:cNvSpPr>
          <p:nvPr>
            <p:ph type="subTitle" idx="14"/>
          </p:nvPr>
        </p:nvSpPr>
        <p:spPr>
          <a:xfrm>
            <a:off x="3321375" y="2907169"/>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2" name="Google Shape;1462;p17"/>
          <p:cNvSpPr txBox="1">
            <a:spLocks noGrp="1"/>
          </p:cNvSpPr>
          <p:nvPr>
            <p:ph type="subTitle" idx="15"/>
          </p:nvPr>
        </p:nvSpPr>
        <p:spPr>
          <a:xfrm>
            <a:off x="59227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63" name="Google Shape;1463;p17"/>
          <p:cNvGrpSpPr/>
          <p:nvPr/>
        </p:nvGrpSpPr>
        <p:grpSpPr>
          <a:xfrm>
            <a:off x="27998" y="-59495"/>
            <a:ext cx="9084979" cy="5059250"/>
            <a:chOff x="27998" y="-59495"/>
            <a:chExt cx="9084979" cy="5059250"/>
          </a:xfrm>
        </p:grpSpPr>
        <p:grpSp>
          <p:nvGrpSpPr>
            <p:cNvPr id="1464" name="Google Shape;1464;p17"/>
            <p:cNvGrpSpPr/>
            <p:nvPr/>
          </p:nvGrpSpPr>
          <p:grpSpPr>
            <a:xfrm>
              <a:off x="262155" y="349065"/>
              <a:ext cx="263520" cy="294840"/>
              <a:chOff x="7341480" y="2057040"/>
              <a:chExt cx="263520" cy="294840"/>
            </a:xfrm>
          </p:grpSpPr>
          <p:sp>
            <p:nvSpPr>
              <p:cNvPr id="1465" name="Google Shape;1465;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6" name="Google Shape;1466;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7" name="Google Shape;1467;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8" name="Google Shape;1468;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9" name="Google Shape;1469;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0" name="Google Shape;1470;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1" name="Google Shape;1471;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2" name="Google Shape;1472;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73" name="Google Shape;1473;p17"/>
            <p:cNvGrpSpPr/>
            <p:nvPr/>
          </p:nvGrpSpPr>
          <p:grpSpPr>
            <a:xfrm>
              <a:off x="8795230" y="1324253"/>
              <a:ext cx="263520" cy="294840"/>
              <a:chOff x="7341480" y="2057040"/>
              <a:chExt cx="263520" cy="294840"/>
            </a:xfrm>
          </p:grpSpPr>
          <p:sp>
            <p:nvSpPr>
              <p:cNvPr id="1474" name="Google Shape;1474;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6" name="Google Shape;1476;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7" name="Google Shape;1477;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8" name="Google Shape;1478;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0" name="Google Shape;1480;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1" name="Google Shape;1481;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82" name="Google Shape;1482;p17"/>
            <p:cNvGrpSpPr/>
            <p:nvPr/>
          </p:nvGrpSpPr>
          <p:grpSpPr>
            <a:xfrm rot="-1942260">
              <a:off x="8541407" y="462512"/>
              <a:ext cx="385920" cy="394920"/>
              <a:chOff x="8131680" y="1489320"/>
              <a:chExt cx="385920" cy="394920"/>
            </a:xfrm>
          </p:grpSpPr>
          <p:sp>
            <p:nvSpPr>
              <p:cNvPr id="1483" name="Google Shape;1483;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4" name="Google Shape;1484;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5" name="Google Shape;1485;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6" name="Google Shape;1486;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7" name="Google Shape;1487;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8" name="Google Shape;1488;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9" name="Google Shape;1489;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0" name="Google Shape;1490;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1" name="Google Shape;1491;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2" name="Google Shape;1492;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93" name="Google Shape;1493;p17"/>
            <p:cNvGrpSpPr/>
            <p:nvPr/>
          </p:nvGrpSpPr>
          <p:grpSpPr>
            <a:xfrm rot="1890076">
              <a:off x="795386" y="12227"/>
              <a:ext cx="385907" cy="394907"/>
              <a:chOff x="8131680" y="1489320"/>
              <a:chExt cx="385920" cy="394920"/>
            </a:xfrm>
          </p:grpSpPr>
          <p:sp>
            <p:nvSpPr>
              <p:cNvPr id="1494" name="Google Shape;1494;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5" name="Google Shape;1495;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6" name="Google Shape;1496;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7" name="Google Shape;1497;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8" name="Google Shape;1498;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9" name="Google Shape;1499;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0" name="Google Shape;1500;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1" name="Google Shape;1501;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2" name="Google Shape;1502;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3" name="Google Shape;1503;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04" name="Google Shape;1504;p17"/>
            <p:cNvGrpSpPr/>
            <p:nvPr/>
          </p:nvGrpSpPr>
          <p:grpSpPr>
            <a:xfrm rot="-2216388">
              <a:off x="8457583" y="4246894"/>
              <a:ext cx="628586" cy="299172"/>
              <a:chOff x="3729240" y="2426040"/>
              <a:chExt cx="628560" cy="299160"/>
            </a:xfrm>
          </p:grpSpPr>
          <p:sp>
            <p:nvSpPr>
              <p:cNvPr id="1505" name="Google Shape;1505;p1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6" name="Google Shape;1506;p1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7" name="Google Shape;1507;p1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8" name="Google Shape;1508;p1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9" name="Google Shape;1509;p1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0" name="Google Shape;1510;p1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1" name="Google Shape;1511;p1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2" name="Google Shape;1512;p1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3" name="Google Shape;1513;p1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4" name="Google Shape;1514;p1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15" name="Google Shape;1515;p17"/>
            <p:cNvGrpSpPr/>
            <p:nvPr/>
          </p:nvGrpSpPr>
          <p:grpSpPr>
            <a:xfrm>
              <a:off x="1256030" y="4704915"/>
              <a:ext cx="263520" cy="294840"/>
              <a:chOff x="7341480" y="2057040"/>
              <a:chExt cx="263520" cy="294840"/>
            </a:xfrm>
          </p:grpSpPr>
          <p:sp>
            <p:nvSpPr>
              <p:cNvPr id="1516" name="Google Shape;1516;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7" name="Google Shape;1517;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8" name="Google Shape;1518;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9" name="Google Shape;1519;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0" name="Google Shape;1520;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1" name="Google Shape;1521;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2" name="Google Shape;1522;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3" name="Google Shape;1523;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24" name="Google Shape;1524;p17"/>
            <p:cNvGrpSpPr/>
            <p:nvPr/>
          </p:nvGrpSpPr>
          <p:grpSpPr>
            <a:xfrm rot="-1942260">
              <a:off x="103732" y="3778687"/>
              <a:ext cx="385920" cy="394920"/>
              <a:chOff x="8131680" y="1489320"/>
              <a:chExt cx="385920" cy="394920"/>
            </a:xfrm>
          </p:grpSpPr>
          <p:sp>
            <p:nvSpPr>
              <p:cNvPr id="1525" name="Google Shape;1525;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6" name="Google Shape;1526;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7" name="Google Shape;1527;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8" name="Google Shape;1528;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9" name="Google Shape;1529;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0" name="Google Shape;1530;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1" name="Google Shape;1531;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2" name="Google Shape;1532;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3" name="Google Shape;1533;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4" name="Google Shape;1534;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535" name="Google Shape;1535;p17"/>
          <p:cNvGrpSpPr/>
          <p:nvPr/>
        </p:nvGrpSpPr>
        <p:grpSpPr>
          <a:xfrm rot="-9052058">
            <a:off x="-292854" y="4385286"/>
            <a:ext cx="1179089" cy="1025371"/>
            <a:chOff x="8652240" y="1950840"/>
            <a:chExt cx="1458000" cy="1267920"/>
          </a:xfrm>
        </p:grpSpPr>
        <p:sp>
          <p:nvSpPr>
            <p:cNvPr id="1536" name="Google Shape;1536;p17"/>
            <p:cNvSpPr/>
            <p:nvPr/>
          </p:nvSpPr>
          <p:spPr>
            <a:xfrm>
              <a:off x="8668080" y="1970280"/>
              <a:ext cx="1427760" cy="939600"/>
            </a:xfrm>
            <a:custGeom>
              <a:avLst/>
              <a:gdLst/>
              <a:ahLst/>
              <a:cxnLst/>
              <a:rect l="l" t="t" r="r" b="b"/>
              <a:pathLst>
                <a:path w="3966" h="2610" extrusionOk="0">
                  <a:moveTo>
                    <a:pt x="6" y="365"/>
                  </a:moveTo>
                  <a:lnTo>
                    <a:pt x="6" y="365"/>
                  </a:lnTo>
                  <a:cubicBezTo>
                    <a:pt x="6" y="302"/>
                    <a:pt x="-7" y="244"/>
                    <a:pt x="6" y="181"/>
                  </a:cubicBezTo>
                  <a:cubicBezTo>
                    <a:pt x="19" y="78"/>
                    <a:pt x="83" y="47"/>
                    <a:pt x="166" y="15"/>
                  </a:cubicBezTo>
                  <a:lnTo>
                    <a:pt x="172" y="15"/>
                  </a:lnTo>
                  <a:cubicBezTo>
                    <a:pt x="325" y="-10"/>
                    <a:pt x="484" y="2"/>
                    <a:pt x="637" y="9"/>
                  </a:cubicBezTo>
                  <a:cubicBezTo>
                    <a:pt x="790" y="9"/>
                    <a:pt x="943" y="15"/>
                    <a:pt x="1095" y="15"/>
                  </a:cubicBezTo>
                  <a:cubicBezTo>
                    <a:pt x="1401" y="22"/>
                    <a:pt x="1707" y="28"/>
                    <a:pt x="2012" y="34"/>
                  </a:cubicBezTo>
                  <a:cubicBezTo>
                    <a:pt x="2305" y="47"/>
                    <a:pt x="2604" y="53"/>
                    <a:pt x="2896" y="60"/>
                  </a:cubicBezTo>
                  <a:cubicBezTo>
                    <a:pt x="3196" y="66"/>
                    <a:pt x="3495" y="85"/>
                    <a:pt x="3788" y="72"/>
                  </a:cubicBezTo>
                  <a:cubicBezTo>
                    <a:pt x="3826" y="78"/>
                    <a:pt x="3877" y="78"/>
                    <a:pt x="3909" y="110"/>
                  </a:cubicBezTo>
                  <a:cubicBezTo>
                    <a:pt x="3947" y="143"/>
                    <a:pt x="3947" y="212"/>
                    <a:pt x="3954" y="263"/>
                  </a:cubicBezTo>
                  <a:cubicBezTo>
                    <a:pt x="3960" y="308"/>
                    <a:pt x="3960" y="359"/>
                    <a:pt x="3966" y="404"/>
                  </a:cubicBezTo>
                  <a:cubicBezTo>
                    <a:pt x="3960" y="919"/>
                    <a:pt x="3960" y="1429"/>
                    <a:pt x="3947" y="1944"/>
                  </a:cubicBezTo>
                  <a:cubicBezTo>
                    <a:pt x="3934" y="2173"/>
                    <a:pt x="3973" y="2554"/>
                    <a:pt x="3673" y="2598"/>
                  </a:cubicBezTo>
                  <a:cubicBezTo>
                    <a:pt x="3552" y="2618"/>
                    <a:pt x="3412" y="2605"/>
                    <a:pt x="3285" y="2605"/>
                  </a:cubicBezTo>
                  <a:cubicBezTo>
                    <a:pt x="3145" y="2598"/>
                    <a:pt x="2999" y="2598"/>
                    <a:pt x="2859" y="2598"/>
                  </a:cubicBezTo>
                  <a:cubicBezTo>
                    <a:pt x="2318" y="2598"/>
                    <a:pt x="1776" y="2598"/>
                    <a:pt x="1235" y="2592"/>
                  </a:cubicBezTo>
                  <a:cubicBezTo>
                    <a:pt x="968" y="2592"/>
                    <a:pt x="701" y="2592"/>
                    <a:pt x="427" y="2592"/>
                  </a:cubicBezTo>
                  <a:cubicBezTo>
                    <a:pt x="420" y="2592"/>
                    <a:pt x="408" y="2592"/>
                    <a:pt x="395" y="2592"/>
                  </a:cubicBezTo>
                  <a:cubicBezTo>
                    <a:pt x="299" y="2592"/>
                    <a:pt x="185" y="2592"/>
                    <a:pt x="102" y="2535"/>
                  </a:cubicBezTo>
                  <a:cubicBezTo>
                    <a:pt x="-26" y="2446"/>
                    <a:pt x="13" y="2224"/>
                    <a:pt x="13" y="2084"/>
                  </a:cubicBezTo>
                  <a:cubicBezTo>
                    <a:pt x="13" y="1511"/>
                    <a:pt x="64" y="938"/>
                    <a:pt x="6" y="365"/>
                  </a:cubicBezTo>
                  <a:moveTo>
                    <a:pt x="1229" y="963"/>
                  </a:moveTo>
                  <a:lnTo>
                    <a:pt x="1229" y="963"/>
                  </a:lnTo>
                  <a:cubicBezTo>
                    <a:pt x="1222" y="1161"/>
                    <a:pt x="1216" y="1371"/>
                    <a:pt x="1241" y="1562"/>
                  </a:cubicBezTo>
                  <a:cubicBezTo>
                    <a:pt x="1241" y="1575"/>
                    <a:pt x="1254" y="1581"/>
                    <a:pt x="1260" y="1575"/>
                  </a:cubicBezTo>
                  <a:cubicBezTo>
                    <a:pt x="1267" y="1575"/>
                    <a:pt x="1267" y="1575"/>
                    <a:pt x="1273" y="1575"/>
                  </a:cubicBezTo>
                  <a:cubicBezTo>
                    <a:pt x="1350" y="1575"/>
                    <a:pt x="1426" y="1568"/>
                    <a:pt x="1502" y="1568"/>
                  </a:cubicBezTo>
                  <a:cubicBezTo>
                    <a:pt x="1560" y="1568"/>
                    <a:pt x="1623" y="1581"/>
                    <a:pt x="1681" y="1568"/>
                  </a:cubicBezTo>
                  <a:cubicBezTo>
                    <a:pt x="1674" y="1708"/>
                    <a:pt x="1674" y="1855"/>
                    <a:pt x="1681" y="1995"/>
                  </a:cubicBezTo>
                  <a:cubicBezTo>
                    <a:pt x="1681" y="2001"/>
                    <a:pt x="1681" y="2008"/>
                    <a:pt x="1687" y="2008"/>
                  </a:cubicBezTo>
                  <a:cubicBezTo>
                    <a:pt x="1694" y="2014"/>
                    <a:pt x="1694" y="2020"/>
                    <a:pt x="1707" y="2020"/>
                  </a:cubicBezTo>
                  <a:cubicBezTo>
                    <a:pt x="1897" y="2033"/>
                    <a:pt x="2088" y="2027"/>
                    <a:pt x="2285" y="2008"/>
                  </a:cubicBezTo>
                  <a:cubicBezTo>
                    <a:pt x="2292" y="2008"/>
                    <a:pt x="2292" y="2001"/>
                    <a:pt x="2298" y="2001"/>
                  </a:cubicBezTo>
                  <a:cubicBezTo>
                    <a:pt x="2305" y="1995"/>
                    <a:pt x="2311" y="1988"/>
                    <a:pt x="2311" y="1982"/>
                  </a:cubicBezTo>
                  <a:cubicBezTo>
                    <a:pt x="2324" y="1848"/>
                    <a:pt x="2330" y="1708"/>
                    <a:pt x="2318" y="1575"/>
                  </a:cubicBezTo>
                  <a:cubicBezTo>
                    <a:pt x="2394" y="1575"/>
                    <a:pt x="2477" y="1568"/>
                    <a:pt x="2553" y="1568"/>
                  </a:cubicBezTo>
                  <a:cubicBezTo>
                    <a:pt x="2572" y="1568"/>
                    <a:pt x="2585" y="1568"/>
                    <a:pt x="2598" y="1568"/>
                  </a:cubicBezTo>
                  <a:cubicBezTo>
                    <a:pt x="2623" y="1575"/>
                    <a:pt x="2642" y="1575"/>
                    <a:pt x="2667" y="1568"/>
                  </a:cubicBezTo>
                  <a:lnTo>
                    <a:pt x="2674" y="1568"/>
                  </a:lnTo>
                  <a:cubicBezTo>
                    <a:pt x="2706" y="1575"/>
                    <a:pt x="2731" y="1568"/>
                    <a:pt x="2763" y="1562"/>
                  </a:cubicBezTo>
                  <a:cubicBezTo>
                    <a:pt x="2769" y="1562"/>
                    <a:pt x="2769" y="1562"/>
                    <a:pt x="2776" y="1556"/>
                  </a:cubicBezTo>
                  <a:lnTo>
                    <a:pt x="2776" y="1556"/>
                  </a:lnTo>
                  <a:lnTo>
                    <a:pt x="2776" y="1556"/>
                  </a:lnTo>
                  <a:cubicBezTo>
                    <a:pt x="2776" y="1556"/>
                    <a:pt x="2776" y="1550"/>
                    <a:pt x="2776" y="1543"/>
                  </a:cubicBezTo>
                  <a:cubicBezTo>
                    <a:pt x="2795" y="1345"/>
                    <a:pt x="2782" y="1142"/>
                    <a:pt x="2769" y="944"/>
                  </a:cubicBezTo>
                  <a:cubicBezTo>
                    <a:pt x="2769" y="932"/>
                    <a:pt x="2756" y="926"/>
                    <a:pt x="2744" y="926"/>
                  </a:cubicBezTo>
                  <a:lnTo>
                    <a:pt x="2744" y="926"/>
                  </a:lnTo>
                  <a:cubicBezTo>
                    <a:pt x="2604" y="926"/>
                    <a:pt x="2458" y="919"/>
                    <a:pt x="2324" y="932"/>
                  </a:cubicBezTo>
                  <a:cubicBezTo>
                    <a:pt x="2330" y="798"/>
                    <a:pt x="2318" y="652"/>
                    <a:pt x="2298" y="518"/>
                  </a:cubicBezTo>
                  <a:cubicBezTo>
                    <a:pt x="2298" y="505"/>
                    <a:pt x="2292" y="499"/>
                    <a:pt x="2279" y="499"/>
                  </a:cubicBezTo>
                  <a:cubicBezTo>
                    <a:pt x="2279" y="492"/>
                    <a:pt x="2279" y="492"/>
                    <a:pt x="2273" y="492"/>
                  </a:cubicBezTo>
                  <a:cubicBezTo>
                    <a:pt x="2088" y="460"/>
                    <a:pt x="1891" y="473"/>
                    <a:pt x="1707" y="486"/>
                  </a:cubicBezTo>
                  <a:cubicBezTo>
                    <a:pt x="1687" y="486"/>
                    <a:pt x="1681" y="505"/>
                    <a:pt x="1687" y="518"/>
                  </a:cubicBezTo>
                  <a:cubicBezTo>
                    <a:pt x="1674" y="575"/>
                    <a:pt x="1674" y="645"/>
                    <a:pt x="1674" y="702"/>
                  </a:cubicBezTo>
                  <a:cubicBezTo>
                    <a:pt x="1674" y="779"/>
                    <a:pt x="1674" y="855"/>
                    <a:pt x="1674" y="926"/>
                  </a:cubicBezTo>
                  <a:cubicBezTo>
                    <a:pt x="1604" y="926"/>
                    <a:pt x="1534" y="926"/>
                    <a:pt x="1464" y="932"/>
                  </a:cubicBezTo>
                  <a:cubicBezTo>
                    <a:pt x="1401" y="932"/>
                    <a:pt x="1331" y="932"/>
                    <a:pt x="1260" y="944"/>
                  </a:cubicBezTo>
                  <a:cubicBezTo>
                    <a:pt x="1260" y="944"/>
                    <a:pt x="1254" y="944"/>
                    <a:pt x="1254" y="951"/>
                  </a:cubicBezTo>
                  <a:cubicBezTo>
                    <a:pt x="1241" y="944"/>
                    <a:pt x="1229" y="951"/>
                    <a:pt x="1229" y="96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7" name="Google Shape;1537;p17"/>
            <p:cNvSpPr/>
            <p:nvPr/>
          </p:nvSpPr>
          <p:spPr>
            <a:xfrm>
              <a:off x="9092160" y="2921760"/>
              <a:ext cx="591120" cy="281520"/>
            </a:xfrm>
            <a:custGeom>
              <a:avLst/>
              <a:gdLst/>
              <a:ahLst/>
              <a:cxnLst/>
              <a:rect l="l" t="t" r="r" b="b"/>
              <a:pathLst>
                <a:path w="1642" h="782" extrusionOk="0">
                  <a:moveTo>
                    <a:pt x="6" y="369"/>
                  </a:moveTo>
                  <a:lnTo>
                    <a:pt x="6" y="369"/>
                  </a:lnTo>
                  <a:cubicBezTo>
                    <a:pt x="6" y="249"/>
                    <a:pt x="6" y="121"/>
                    <a:pt x="0" y="0"/>
                  </a:cubicBezTo>
                  <a:cubicBezTo>
                    <a:pt x="63" y="0"/>
                    <a:pt x="134" y="0"/>
                    <a:pt x="197" y="0"/>
                  </a:cubicBezTo>
                  <a:cubicBezTo>
                    <a:pt x="203" y="121"/>
                    <a:pt x="210" y="249"/>
                    <a:pt x="223" y="376"/>
                  </a:cubicBezTo>
                  <a:cubicBezTo>
                    <a:pt x="223" y="427"/>
                    <a:pt x="210" y="522"/>
                    <a:pt x="261" y="567"/>
                  </a:cubicBezTo>
                  <a:cubicBezTo>
                    <a:pt x="293" y="592"/>
                    <a:pt x="350" y="592"/>
                    <a:pt x="395" y="592"/>
                  </a:cubicBezTo>
                  <a:cubicBezTo>
                    <a:pt x="408" y="592"/>
                    <a:pt x="420" y="592"/>
                    <a:pt x="433" y="592"/>
                  </a:cubicBezTo>
                  <a:cubicBezTo>
                    <a:pt x="566" y="592"/>
                    <a:pt x="694" y="598"/>
                    <a:pt x="827" y="598"/>
                  </a:cubicBezTo>
                  <a:cubicBezTo>
                    <a:pt x="961" y="592"/>
                    <a:pt x="1095" y="592"/>
                    <a:pt x="1222" y="586"/>
                  </a:cubicBezTo>
                  <a:cubicBezTo>
                    <a:pt x="1267" y="586"/>
                    <a:pt x="1330" y="592"/>
                    <a:pt x="1369" y="561"/>
                  </a:cubicBezTo>
                  <a:cubicBezTo>
                    <a:pt x="1420" y="516"/>
                    <a:pt x="1407" y="433"/>
                    <a:pt x="1407" y="369"/>
                  </a:cubicBezTo>
                  <a:cubicBezTo>
                    <a:pt x="1413" y="249"/>
                    <a:pt x="1420" y="128"/>
                    <a:pt x="1413" y="0"/>
                  </a:cubicBezTo>
                  <a:cubicBezTo>
                    <a:pt x="1470" y="0"/>
                    <a:pt x="1522" y="0"/>
                    <a:pt x="1578" y="0"/>
                  </a:cubicBezTo>
                  <a:cubicBezTo>
                    <a:pt x="1598" y="0"/>
                    <a:pt x="1623" y="7"/>
                    <a:pt x="1642" y="7"/>
                  </a:cubicBezTo>
                  <a:cubicBezTo>
                    <a:pt x="1636" y="115"/>
                    <a:pt x="1636" y="229"/>
                    <a:pt x="1636" y="344"/>
                  </a:cubicBezTo>
                  <a:cubicBezTo>
                    <a:pt x="1636" y="408"/>
                    <a:pt x="1636" y="471"/>
                    <a:pt x="1636" y="542"/>
                  </a:cubicBezTo>
                  <a:cubicBezTo>
                    <a:pt x="1630" y="611"/>
                    <a:pt x="1623" y="713"/>
                    <a:pt x="1547" y="758"/>
                  </a:cubicBezTo>
                  <a:cubicBezTo>
                    <a:pt x="1515" y="777"/>
                    <a:pt x="1451" y="771"/>
                    <a:pt x="1394" y="771"/>
                  </a:cubicBezTo>
                  <a:cubicBezTo>
                    <a:pt x="1369" y="771"/>
                    <a:pt x="1349" y="771"/>
                    <a:pt x="1336" y="771"/>
                  </a:cubicBezTo>
                  <a:cubicBezTo>
                    <a:pt x="1286" y="771"/>
                    <a:pt x="1235" y="771"/>
                    <a:pt x="1190" y="771"/>
                  </a:cubicBezTo>
                  <a:cubicBezTo>
                    <a:pt x="1063" y="777"/>
                    <a:pt x="942" y="777"/>
                    <a:pt x="821" y="777"/>
                  </a:cubicBezTo>
                  <a:cubicBezTo>
                    <a:pt x="706" y="777"/>
                    <a:pt x="592" y="777"/>
                    <a:pt x="477" y="777"/>
                  </a:cubicBezTo>
                  <a:cubicBezTo>
                    <a:pt x="439" y="777"/>
                    <a:pt x="408" y="777"/>
                    <a:pt x="369" y="777"/>
                  </a:cubicBezTo>
                  <a:cubicBezTo>
                    <a:pt x="286" y="784"/>
                    <a:pt x="197" y="784"/>
                    <a:pt x="121" y="764"/>
                  </a:cubicBezTo>
                  <a:cubicBezTo>
                    <a:pt x="-32" y="726"/>
                    <a:pt x="6" y="497"/>
                    <a:pt x="6" y="36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8" name="Google Shape;1538;p17"/>
            <p:cNvSpPr/>
            <p:nvPr/>
          </p:nvSpPr>
          <p:spPr>
            <a:xfrm>
              <a:off x="9124200" y="2156760"/>
              <a:ext cx="533880" cy="525600"/>
            </a:xfrm>
            <a:custGeom>
              <a:avLst/>
              <a:gdLst/>
              <a:ahLst/>
              <a:cxnLst/>
              <a:rect l="l" t="t" r="r" b="b"/>
              <a:pathLst>
                <a:path w="1483" h="1460" extrusionOk="0">
                  <a:moveTo>
                    <a:pt x="6" y="1012"/>
                  </a:moveTo>
                  <a:lnTo>
                    <a:pt x="6" y="1012"/>
                  </a:lnTo>
                  <a:cubicBezTo>
                    <a:pt x="6" y="827"/>
                    <a:pt x="0" y="643"/>
                    <a:pt x="0" y="458"/>
                  </a:cubicBezTo>
                  <a:cubicBezTo>
                    <a:pt x="70" y="465"/>
                    <a:pt x="146" y="458"/>
                    <a:pt x="216" y="452"/>
                  </a:cubicBezTo>
                  <a:cubicBezTo>
                    <a:pt x="287" y="452"/>
                    <a:pt x="356" y="452"/>
                    <a:pt x="427" y="445"/>
                  </a:cubicBezTo>
                  <a:cubicBezTo>
                    <a:pt x="440" y="445"/>
                    <a:pt x="446" y="433"/>
                    <a:pt x="446" y="426"/>
                  </a:cubicBezTo>
                  <a:lnTo>
                    <a:pt x="446" y="426"/>
                  </a:lnTo>
                  <a:cubicBezTo>
                    <a:pt x="452" y="344"/>
                    <a:pt x="446" y="268"/>
                    <a:pt x="446" y="184"/>
                  </a:cubicBezTo>
                  <a:cubicBezTo>
                    <a:pt x="446" y="127"/>
                    <a:pt x="452" y="70"/>
                    <a:pt x="446" y="7"/>
                  </a:cubicBezTo>
                  <a:cubicBezTo>
                    <a:pt x="624" y="0"/>
                    <a:pt x="809" y="13"/>
                    <a:pt x="993" y="0"/>
                  </a:cubicBezTo>
                  <a:cubicBezTo>
                    <a:pt x="993" y="140"/>
                    <a:pt x="999" y="293"/>
                    <a:pt x="1025" y="433"/>
                  </a:cubicBezTo>
                  <a:lnTo>
                    <a:pt x="1025" y="439"/>
                  </a:lnTo>
                  <a:cubicBezTo>
                    <a:pt x="1031" y="445"/>
                    <a:pt x="1038" y="452"/>
                    <a:pt x="1044" y="452"/>
                  </a:cubicBezTo>
                  <a:cubicBezTo>
                    <a:pt x="1184" y="471"/>
                    <a:pt x="1331" y="452"/>
                    <a:pt x="1471" y="445"/>
                  </a:cubicBezTo>
                  <a:cubicBezTo>
                    <a:pt x="1471" y="630"/>
                    <a:pt x="1471" y="821"/>
                    <a:pt x="1483" y="1006"/>
                  </a:cubicBezTo>
                  <a:cubicBezTo>
                    <a:pt x="1464" y="1012"/>
                    <a:pt x="1445" y="1012"/>
                    <a:pt x="1420" y="1012"/>
                  </a:cubicBezTo>
                  <a:cubicBezTo>
                    <a:pt x="1381" y="1006"/>
                    <a:pt x="1331" y="1012"/>
                    <a:pt x="1286" y="1012"/>
                  </a:cubicBezTo>
                  <a:cubicBezTo>
                    <a:pt x="1210" y="1012"/>
                    <a:pt x="1127" y="1012"/>
                    <a:pt x="1044" y="1012"/>
                  </a:cubicBezTo>
                  <a:cubicBezTo>
                    <a:pt x="1038" y="1012"/>
                    <a:pt x="1038" y="1012"/>
                    <a:pt x="1031" y="1019"/>
                  </a:cubicBezTo>
                  <a:cubicBezTo>
                    <a:pt x="1025" y="1019"/>
                    <a:pt x="1012" y="1025"/>
                    <a:pt x="1012" y="1038"/>
                  </a:cubicBezTo>
                  <a:cubicBezTo>
                    <a:pt x="1012" y="1178"/>
                    <a:pt x="1012" y="1318"/>
                    <a:pt x="999" y="1458"/>
                  </a:cubicBezTo>
                  <a:cubicBezTo>
                    <a:pt x="815" y="1464"/>
                    <a:pt x="630" y="1458"/>
                    <a:pt x="440" y="1458"/>
                  </a:cubicBezTo>
                  <a:cubicBezTo>
                    <a:pt x="465" y="1330"/>
                    <a:pt x="471" y="1178"/>
                    <a:pt x="446" y="1044"/>
                  </a:cubicBezTo>
                  <a:cubicBezTo>
                    <a:pt x="446" y="1038"/>
                    <a:pt x="440" y="1038"/>
                    <a:pt x="440" y="1032"/>
                  </a:cubicBezTo>
                  <a:cubicBezTo>
                    <a:pt x="433" y="1032"/>
                    <a:pt x="433" y="1032"/>
                    <a:pt x="433" y="1032"/>
                  </a:cubicBezTo>
                  <a:cubicBezTo>
                    <a:pt x="375" y="1006"/>
                    <a:pt x="312" y="1006"/>
                    <a:pt x="248" y="1006"/>
                  </a:cubicBezTo>
                  <a:cubicBezTo>
                    <a:pt x="172" y="1006"/>
                    <a:pt x="89" y="1006"/>
                    <a:pt x="6" y="10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9" name="Google Shape;1539;p17"/>
            <p:cNvSpPr/>
            <p:nvPr/>
          </p:nvSpPr>
          <p:spPr>
            <a:xfrm>
              <a:off x="9075960" y="2944800"/>
              <a:ext cx="89280" cy="272520"/>
            </a:xfrm>
            <a:custGeom>
              <a:avLst/>
              <a:gdLst/>
              <a:ahLst/>
              <a:cxnLst/>
              <a:rect l="l" t="t" r="r" b="b"/>
              <a:pathLst>
                <a:path w="248" h="757" extrusionOk="0">
                  <a:moveTo>
                    <a:pt x="45" y="0"/>
                  </a:moveTo>
                  <a:lnTo>
                    <a:pt x="45" y="0"/>
                  </a:lnTo>
                  <a:cubicBezTo>
                    <a:pt x="32" y="0"/>
                    <a:pt x="19" y="0"/>
                    <a:pt x="0" y="0"/>
                  </a:cubicBezTo>
                  <a:cubicBezTo>
                    <a:pt x="6" y="146"/>
                    <a:pt x="6" y="293"/>
                    <a:pt x="6" y="433"/>
                  </a:cubicBezTo>
                  <a:cubicBezTo>
                    <a:pt x="13" y="522"/>
                    <a:pt x="-13" y="649"/>
                    <a:pt x="58" y="713"/>
                  </a:cubicBezTo>
                  <a:cubicBezTo>
                    <a:pt x="102" y="751"/>
                    <a:pt x="172" y="757"/>
                    <a:pt x="242" y="757"/>
                  </a:cubicBezTo>
                  <a:cubicBezTo>
                    <a:pt x="248" y="757"/>
                    <a:pt x="248" y="757"/>
                    <a:pt x="248" y="757"/>
                  </a:cubicBezTo>
                  <a:cubicBezTo>
                    <a:pt x="242" y="745"/>
                    <a:pt x="236" y="726"/>
                    <a:pt x="229" y="713"/>
                  </a:cubicBezTo>
                  <a:cubicBezTo>
                    <a:pt x="210" y="713"/>
                    <a:pt x="192" y="707"/>
                    <a:pt x="166" y="700"/>
                  </a:cubicBezTo>
                  <a:cubicBezTo>
                    <a:pt x="64" y="675"/>
                    <a:pt x="51" y="567"/>
                    <a:pt x="51" y="458"/>
                  </a:cubicBezTo>
                  <a:lnTo>
                    <a:pt x="51" y="458"/>
                  </a:lnTo>
                  <a:cubicBezTo>
                    <a:pt x="51" y="407"/>
                    <a:pt x="51" y="357"/>
                    <a:pt x="51" y="318"/>
                  </a:cubicBezTo>
                  <a:cubicBezTo>
                    <a:pt x="51" y="318"/>
                    <a:pt x="51" y="312"/>
                    <a:pt x="51" y="305"/>
                  </a:cubicBezTo>
                  <a:cubicBezTo>
                    <a:pt x="51" y="299"/>
                    <a:pt x="51" y="293"/>
                    <a:pt x="51" y="286"/>
                  </a:cubicBezTo>
                  <a:cubicBezTo>
                    <a:pt x="51" y="191"/>
                    <a:pt x="51" y="96"/>
                    <a:pt x="45" y="0"/>
                  </a:cubicBezTo>
                  <a:close/>
                </a:path>
              </a:pathLst>
            </a:custGeom>
            <a:solidFill>
              <a:srgbClr val="DC66B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0" name="Google Shape;1540;p17"/>
            <p:cNvSpPr/>
            <p:nvPr/>
          </p:nvSpPr>
          <p:spPr>
            <a:xfrm>
              <a:off x="9094320" y="3047760"/>
              <a:ext cx="64080" cy="153720"/>
            </a:xfrm>
            <a:custGeom>
              <a:avLst/>
              <a:gdLst/>
              <a:ahLst/>
              <a:cxnLst/>
              <a:rect l="l" t="t" r="r" b="b"/>
              <a:pathLst>
                <a:path w="178" h="427" extrusionOk="0">
                  <a:moveTo>
                    <a:pt x="0" y="172"/>
                  </a:moveTo>
                  <a:lnTo>
                    <a:pt x="0" y="172"/>
                  </a:lnTo>
                  <a:cubicBezTo>
                    <a:pt x="0" y="281"/>
                    <a:pt x="13" y="389"/>
                    <a:pt x="115" y="414"/>
                  </a:cubicBezTo>
                  <a:cubicBezTo>
                    <a:pt x="141" y="421"/>
                    <a:pt x="159" y="427"/>
                    <a:pt x="178" y="427"/>
                  </a:cubicBezTo>
                  <a:lnTo>
                    <a:pt x="178" y="427"/>
                  </a:lnTo>
                  <a:cubicBezTo>
                    <a:pt x="159" y="427"/>
                    <a:pt x="134" y="421"/>
                    <a:pt x="115" y="414"/>
                  </a:cubicBezTo>
                  <a:cubicBezTo>
                    <a:pt x="13" y="389"/>
                    <a:pt x="0" y="281"/>
                    <a:pt x="0" y="172"/>
                  </a:cubicBezTo>
                  <a:moveTo>
                    <a:pt x="0" y="0"/>
                  </a:moveTo>
                  <a:lnTo>
                    <a:pt x="0" y="0"/>
                  </a:lnTo>
                  <a:cubicBezTo>
                    <a:pt x="0" y="7"/>
                    <a:pt x="0" y="13"/>
                    <a:pt x="0" y="19"/>
                  </a:cubicBezTo>
                  <a:cubicBezTo>
                    <a:pt x="0" y="26"/>
                    <a:pt x="0" y="32"/>
                    <a:pt x="0" y="32"/>
                  </a:cubicBezTo>
                  <a:lnTo>
                    <a:pt x="0" y="32"/>
                  </a:lnTo>
                  <a:cubicBezTo>
                    <a:pt x="0" y="32"/>
                    <a:pt x="0" y="26"/>
                    <a:pt x="0" y="19"/>
                  </a:cubicBezTo>
                  <a:cubicBezTo>
                    <a:pt x="0" y="13"/>
                    <a:pt x="0" y="7"/>
                    <a:pt x="0" y="0"/>
                  </a:cubicBez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1" name="Google Shape;1541;p17"/>
            <p:cNvSpPr/>
            <p:nvPr/>
          </p:nvSpPr>
          <p:spPr>
            <a:xfrm>
              <a:off x="8668080" y="1971000"/>
              <a:ext cx="1423440" cy="932400"/>
            </a:xfrm>
            <a:custGeom>
              <a:avLst/>
              <a:gdLst/>
              <a:ahLst/>
              <a:cxnLst/>
              <a:rect l="l" t="t" r="r" b="b"/>
              <a:pathLst>
                <a:path w="3954" h="2590" extrusionOk="0">
                  <a:moveTo>
                    <a:pt x="414" y="2590"/>
                  </a:moveTo>
                  <a:lnTo>
                    <a:pt x="414" y="2590"/>
                  </a:lnTo>
                  <a:lnTo>
                    <a:pt x="414" y="2590"/>
                  </a:lnTo>
                  <a:cubicBezTo>
                    <a:pt x="420" y="2590"/>
                    <a:pt x="427" y="2590"/>
                    <a:pt x="427" y="2590"/>
                  </a:cubicBezTo>
                  <a:cubicBezTo>
                    <a:pt x="427" y="2590"/>
                    <a:pt x="420" y="2590"/>
                    <a:pt x="414" y="2590"/>
                  </a:cubicBezTo>
                  <a:moveTo>
                    <a:pt x="204" y="2578"/>
                  </a:moveTo>
                  <a:lnTo>
                    <a:pt x="204" y="2578"/>
                  </a:lnTo>
                  <a:cubicBezTo>
                    <a:pt x="261" y="2590"/>
                    <a:pt x="319" y="2590"/>
                    <a:pt x="375" y="2590"/>
                  </a:cubicBezTo>
                  <a:cubicBezTo>
                    <a:pt x="382" y="2590"/>
                    <a:pt x="388" y="2590"/>
                    <a:pt x="395" y="2590"/>
                  </a:cubicBezTo>
                  <a:cubicBezTo>
                    <a:pt x="388" y="2590"/>
                    <a:pt x="382" y="2590"/>
                    <a:pt x="375" y="2590"/>
                  </a:cubicBezTo>
                  <a:cubicBezTo>
                    <a:pt x="319" y="2590"/>
                    <a:pt x="261" y="2590"/>
                    <a:pt x="204" y="2578"/>
                  </a:cubicBezTo>
                  <a:moveTo>
                    <a:pt x="204" y="2578"/>
                  </a:moveTo>
                  <a:lnTo>
                    <a:pt x="204" y="2578"/>
                  </a:lnTo>
                  <a:moveTo>
                    <a:pt x="204" y="2578"/>
                  </a:moveTo>
                  <a:lnTo>
                    <a:pt x="204" y="2578"/>
                  </a:lnTo>
                  <a:moveTo>
                    <a:pt x="198" y="2578"/>
                  </a:moveTo>
                  <a:lnTo>
                    <a:pt x="198" y="2578"/>
                  </a:lnTo>
                  <a:moveTo>
                    <a:pt x="32" y="993"/>
                  </a:moveTo>
                  <a:lnTo>
                    <a:pt x="32" y="993"/>
                  </a:lnTo>
                  <a:cubicBezTo>
                    <a:pt x="32" y="1356"/>
                    <a:pt x="13" y="1719"/>
                    <a:pt x="13" y="2082"/>
                  </a:cubicBezTo>
                  <a:cubicBezTo>
                    <a:pt x="13" y="2133"/>
                    <a:pt x="6" y="2197"/>
                    <a:pt x="6" y="2254"/>
                  </a:cubicBezTo>
                  <a:cubicBezTo>
                    <a:pt x="6" y="2197"/>
                    <a:pt x="13" y="2133"/>
                    <a:pt x="13" y="2082"/>
                  </a:cubicBezTo>
                  <a:cubicBezTo>
                    <a:pt x="13" y="1719"/>
                    <a:pt x="32" y="1356"/>
                    <a:pt x="32" y="993"/>
                  </a:cubicBezTo>
                  <a:moveTo>
                    <a:pt x="3788" y="70"/>
                  </a:moveTo>
                  <a:lnTo>
                    <a:pt x="3788" y="70"/>
                  </a:lnTo>
                  <a:cubicBezTo>
                    <a:pt x="3781" y="76"/>
                    <a:pt x="3781" y="76"/>
                    <a:pt x="3781" y="76"/>
                  </a:cubicBezTo>
                  <a:lnTo>
                    <a:pt x="3788" y="70"/>
                  </a:lnTo>
                  <a:cubicBezTo>
                    <a:pt x="3826" y="76"/>
                    <a:pt x="3877" y="76"/>
                    <a:pt x="3909" y="108"/>
                  </a:cubicBezTo>
                  <a:cubicBezTo>
                    <a:pt x="3947" y="141"/>
                    <a:pt x="3947" y="210"/>
                    <a:pt x="3954" y="261"/>
                  </a:cubicBezTo>
                  <a:lnTo>
                    <a:pt x="3954" y="261"/>
                  </a:lnTo>
                  <a:lnTo>
                    <a:pt x="3954" y="261"/>
                  </a:lnTo>
                  <a:cubicBezTo>
                    <a:pt x="3947" y="210"/>
                    <a:pt x="3947" y="141"/>
                    <a:pt x="3909" y="108"/>
                  </a:cubicBezTo>
                  <a:cubicBezTo>
                    <a:pt x="3877" y="76"/>
                    <a:pt x="3826" y="76"/>
                    <a:pt x="3788" y="70"/>
                  </a:cubicBezTo>
                  <a:moveTo>
                    <a:pt x="637" y="7"/>
                  </a:moveTo>
                  <a:lnTo>
                    <a:pt x="637" y="7"/>
                  </a:lnTo>
                  <a:lnTo>
                    <a:pt x="637" y="7"/>
                  </a:lnTo>
                  <a:cubicBezTo>
                    <a:pt x="790" y="7"/>
                    <a:pt x="943" y="13"/>
                    <a:pt x="1095" y="13"/>
                  </a:cubicBezTo>
                  <a:cubicBezTo>
                    <a:pt x="1401" y="20"/>
                    <a:pt x="1707" y="26"/>
                    <a:pt x="2012" y="32"/>
                  </a:cubicBezTo>
                  <a:cubicBezTo>
                    <a:pt x="2305" y="45"/>
                    <a:pt x="2604" y="51"/>
                    <a:pt x="2896" y="58"/>
                  </a:cubicBezTo>
                  <a:cubicBezTo>
                    <a:pt x="3145" y="64"/>
                    <a:pt x="3387" y="76"/>
                    <a:pt x="3635" y="76"/>
                  </a:cubicBezTo>
                  <a:cubicBezTo>
                    <a:pt x="3680" y="76"/>
                    <a:pt x="3731" y="76"/>
                    <a:pt x="3775" y="76"/>
                  </a:cubicBez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10"/>
                    <a:pt x="0" y="197"/>
                    <a:pt x="6" y="179"/>
                  </a:cubicBezTo>
                  <a:cubicBezTo>
                    <a:pt x="19" y="76"/>
                    <a:pt x="83" y="45"/>
                    <a:pt x="166" y="13"/>
                  </a:cubicBezTo>
                  <a:lnTo>
                    <a:pt x="166" y="13"/>
                  </a:lnTo>
                  <a:cubicBezTo>
                    <a:pt x="172" y="13"/>
                    <a:pt x="172" y="13"/>
                    <a:pt x="172" y="13"/>
                  </a:cubicBezTo>
                  <a:cubicBezTo>
                    <a:pt x="242" y="0"/>
                    <a:pt x="319" y="0"/>
                    <a:pt x="395" y="0"/>
                  </a:cubicBezTo>
                  <a:cubicBezTo>
                    <a:pt x="471" y="0"/>
                    <a:pt x="548" y="0"/>
                    <a:pt x="624" y="7"/>
                  </a:cubicBezTo>
                  <a:cubicBezTo>
                    <a:pt x="548" y="0"/>
                    <a:pt x="471" y="0"/>
                    <a:pt x="395"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2" name="Google Shape;1542;p17"/>
            <p:cNvSpPr/>
            <p:nvPr/>
          </p:nvSpPr>
          <p:spPr>
            <a:xfrm>
              <a:off x="8668080" y="1971000"/>
              <a:ext cx="1425600" cy="932400"/>
            </a:xfrm>
            <a:custGeom>
              <a:avLst/>
              <a:gdLst/>
              <a:ahLst/>
              <a:cxnLst/>
              <a:rect l="l" t="t" r="r" b="b"/>
              <a:pathLst>
                <a:path w="3960" h="2590" extrusionOk="0">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61"/>
                    <a:pt x="6" y="300"/>
                    <a:pt x="6" y="337"/>
                  </a:cubicBezTo>
                  <a:cubicBezTo>
                    <a:pt x="6" y="344"/>
                    <a:pt x="6" y="357"/>
                    <a:pt x="6" y="363"/>
                  </a:cubicBezTo>
                  <a:cubicBezTo>
                    <a:pt x="26" y="573"/>
                    <a:pt x="32" y="784"/>
                    <a:pt x="32" y="993"/>
                  </a:cubicBezTo>
                  <a:cubicBezTo>
                    <a:pt x="32" y="1356"/>
                    <a:pt x="13" y="1719"/>
                    <a:pt x="13" y="2082"/>
                  </a:cubicBezTo>
                  <a:cubicBezTo>
                    <a:pt x="13" y="2133"/>
                    <a:pt x="6" y="2197"/>
                    <a:pt x="6" y="2254"/>
                  </a:cubicBezTo>
                  <a:cubicBezTo>
                    <a:pt x="6" y="2368"/>
                    <a:pt x="19" y="2475"/>
                    <a:pt x="102" y="2533"/>
                  </a:cubicBezTo>
                  <a:cubicBezTo>
                    <a:pt x="134" y="2552"/>
                    <a:pt x="166" y="2565"/>
                    <a:pt x="198" y="2578"/>
                  </a:cubicBezTo>
                  <a:lnTo>
                    <a:pt x="198" y="2578"/>
                  </a:lnTo>
                  <a:cubicBezTo>
                    <a:pt x="204" y="2578"/>
                    <a:pt x="204" y="2578"/>
                    <a:pt x="204" y="2578"/>
                  </a:cubicBezTo>
                  <a:lnTo>
                    <a:pt x="204" y="2578"/>
                  </a:lnTo>
                  <a:lnTo>
                    <a:pt x="204" y="2578"/>
                  </a:lnTo>
                  <a:lnTo>
                    <a:pt x="204" y="2578"/>
                  </a:lnTo>
                  <a:lnTo>
                    <a:pt x="204" y="2578"/>
                  </a:lnTo>
                  <a:cubicBezTo>
                    <a:pt x="261" y="2590"/>
                    <a:pt x="319" y="2590"/>
                    <a:pt x="375" y="2590"/>
                  </a:cubicBezTo>
                  <a:cubicBezTo>
                    <a:pt x="382" y="2590"/>
                    <a:pt x="388" y="2590"/>
                    <a:pt x="395" y="2590"/>
                  </a:cubicBezTo>
                  <a:lnTo>
                    <a:pt x="395" y="2590"/>
                  </a:lnTo>
                  <a:cubicBezTo>
                    <a:pt x="401" y="2590"/>
                    <a:pt x="408" y="2590"/>
                    <a:pt x="414" y="2590"/>
                  </a:cubicBezTo>
                  <a:lnTo>
                    <a:pt x="414" y="2590"/>
                  </a:lnTo>
                  <a:lnTo>
                    <a:pt x="414" y="2590"/>
                  </a:lnTo>
                  <a:cubicBezTo>
                    <a:pt x="420" y="2590"/>
                    <a:pt x="427" y="2590"/>
                    <a:pt x="427" y="2590"/>
                  </a:cubicBezTo>
                  <a:lnTo>
                    <a:pt x="427" y="2590"/>
                  </a:lnTo>
                  <a:cubicBezTo>
                    <a:pt x="446" y="2590"/>
                    <a:pt x="465" y="2590"/>
                    <a:pt x="477" y="2590"/>
                  </a:cubicBezTo>
                  <a:cubicBezTo>
                    <a:pt x="452" y="2552"/>
                    <a:pt x="440" y="2508"/>
                    <a:pt x="433" y="2457"/>
                  </a:cubicBezTo>
                  <a:cubicBezTo>
                    <a:pt x="414" y="2057"/>
                    <a:pt x="382" y="1656"/>
                    <a:pt x="388" y="1254"/>
                  </a:cubicBezTo>
                  <a:cubicBezTo>
                    <a:pt x="356" y="1013"/>
                    <a:pt x="369" y="777"/>
                    <a:pt x="369" y="542"/>
                  </a:cubicBezTo>
                  <a:cubicBezTo>
                    <a:pt x="369" y="421"/>
                    <a:pt x="446" y="344"/>
                    <a:pt x="535" y="318"/>
                  </a:cubicBezTo>
                  <a:cubicBezTo>
                    <a:pt x="561" y="306"/>
                    <a:pt x="592" y="300"/>
                    <a:pt x="630" y="300"/>
                  </a:cubicBezTo>
                  <a:cubicBezTo>
                    <a:pt x="1063" y="300"/>
                    <a:pt x="1490" y="287"/>
                    <a:pt x="1923" y="274"/>
                  </a:cubicBezTo>
                  <a:cubicBezTo>
                    <a:pt x="2024" y="274"/>
                    <a:pt x="2126" y="268"/>
                    <a:pt x="2228" y="268"/>
                  </a:cubicBezTo>
                  <a:cubicBezTo>
                    <a:pt x="2483" y="268"/>
                    <a:pt x="2738" y="281"/>
                    <a:pt x="2992" y="325"/>
                  </a:cubicBezTo>
                  <a:cubicBezTo>
                    <a:pt x="3164" y="312"/>
                    <a:pt x="3336" y="300"/>
                    <a:pt x="3508" y="300"/>
                  </a:cubicBezTo>
                  <a:cubicBezTo>
                    <a:pt x="3660" y="300"/>
                    <a:pt x="3813" y="306"/>
                    <a:pt x="3960" y="331"/>
                  </a:cubicBezTo>
                  <a:cubicBezTo>
                    <a:pt x="3960" y="306"/>
                    <a:pt x="3960" y="287"/>
                    <a:pt x="3954" y="261"/>
                  </a:cubicBezTo>
                  <a:lnTo>
                    <a:pt x="3954" y="261"/>
                  </a:lnTo>
                  <a:cubicBezTo>
                    <a:pt x="3947" y="210"/>
                    <a:pt x="3947" y="141"/>
                    <a:pt x="3909" y="108"/>
                  </a:cubicBezTo>
                  <a:cubicBezTo>
                    <a:pt x="3877" y="76"/>
                    <a:pt x="3826" y="76"/>
                    <a:pt x="3788" y="70"/>
                  </a:cubicBezTo>
                  <a:cubicBezTo>
                    <a:pt x="3781" y="76"/>
                    <a:pt x="3781" y="76"/>
                    <a:pt x="3781" y="76"/>
                  </a:cubicBezTo>
                  <a:lnTo>
                    <a:pt x="3775" y="76"/>
                  </a:ln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lnTo>
                    <a:pt x="637" y="7"/>
                  </a:lnTo>
                  <a:cubicBezTo>
                    <a:pt x="630" y="7"/>
                    <a:pt x="624" y="7"/>
                    <a:pt x="624" y="7"/>
                  </a:cubicBezTo>
                  <a:cubicBezTo>
                    <a:pt x="548" y="0"/>
                    <a:pt x="471" y="0"/>
                    <a:pt x="39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3" name="Google Shape;1543;p17"/>
            <p:cNvSpPr/>
            <p:nvPr/>
          </p:nvSpPr>
          <p:spPr>
            <a:xfrm>
              <a:off x="9092160" y="2944800"/>
              <a:ext cx="2160" cy="102960"/>
            </a:xfrm>
            <a:custGeom>
              <a:avLst/>
              <a:gdLst/>
              <a:ahLst/>
              <a:cxnLst/>
              <a:rect l="l" t="t" r="r" b="b"/>
              <a:pathLst>
                <a:path w="6" h="286" extrusionOk="0">
                  <a:moveTo>
                    <a:pt x="0" y="0"/>
                  </a:moveTo>
                  <a:lnTo>
                    <a:pt x="0" y="0"/>
                  </a:lnTo>
                  <a:lnTo>
                    <a:pt x="0" y="0"/>
                  </a:lnTo>
                  <a:cubicBezTo>
                    <a:pt x="6" y="96"/>
                    <a:pt x="6" y="191"/>
                    <a:pt x="6" y="286"/>
                  </a:cubicBezTo>
                  <a:cubicBezTo>
                    <a:pt x="6" y="191"/>
                    <a:pt x="6" y="96"/>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4" name="Google Shape;1544;p17"/>
            <p:cNvSpPr/>
            <p:nvPr/>
          </p:nvSpPr>
          <p:spPr>
            <a:xfrm>
              <a:off x="9092160" y="2944800"/>
              <a:ext cx="66240" cy="256680"/>
            </a:xfrm>
            <a:custGeom>
              <a:avLst/>
              <a:gdLst/>
              <a:ahLst/>
              <a:cxnLst/>
              <a:rect l="l" t="t" r="r" b="b"/>
              <a:pathLst>
                <a:path w="184" h="713" extrusionOk="0">
                  <a:moveTo>
                    <a:pt x="70" y="0"/>
                  </a:moveTo>
                  <a:lnTo>
                    <a:pt x="70" y="0"/>
                  </a:lnTo>
                  <a:cubicBezTo>
                    <a:pt x="44" y="0"/>
                    <a:pt x="26" y="0"/>
                    <a:pt x="0" y="0"/>
                  </a:cubicBezTo>
                  <a:cubicBezTo>
                    <a:pt x="6" y="96"/>
                    <a:pt x="6" y="191"/>
                    <a:pt x="6" y="286"/>
                  </a:cubicBezTo>
                  <a:cubicBezTo>
                    <a:pt x="6" y="293"/>
                    <a:pt x="6" y="299"/>
                    <a:pt x="6" y="305"/>
                  </a:cubicBezTo>
                  <a:cubicBezTo>
                    <a:pt x="6" y="312"/>
                    <a:pt x="6" y="318"/>
                    <a:pt x="6" y="318"/>
                  </a:cubicBezTo>
                  <a:lnTo>
                    <a:pt x="6" y="318"/>
                  </a:lnTo>
                  <a:cubicBezTo>
                    <a:pt x="6" y="357"/>
                    <a:pt x="6" y="407"/>
                    <a:pt x="6" y="458"/>
                  </a:cubicBezTo>
                  <a:cubicBezTo>
                    <a:pt x="6" y="567"/>
                    <a:pt x="19" y="675"/>
                    <a:pt x="121" y="700"/>
                  </a:cubicBezTo>
                  <a:cubicBezTo>
                    <a:pt x="140" y="707"/>
                    <a:pt x="165" y="713"/>
                    <a:pt x="184" y="713"/>
                  </a:cubicBezTo>
                  <a:cubicBezTo>
                    <a:pt x="89" y="490"/>
                    <a:pt x="70" y="242"/>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5" name="Google Shape;1545;p17"/>
            <p:cNvSpPr/>
            <p:nvPr/>
          </p:nvSpPr>
          <p:spPr>
            <a:xfrm>
              <a:off x="8652240" y="1950840"/>
              <a:ext cx="1458000" cy="1267920"/>
            </a:xfrm>
            <a:custGeom>
              <a:avLst/>
              <a:gdLst/>
              <a:ahLst/>
              <a:cxnLst/>
              <a:rect l="l" t="t" r="r" b="b"/>
              <a:pathLst>
                <a:path w="4050" h="3522" extrusionOk="0">
                  <a:moveTo>
                    <a:pt x="0" y="305"/>
                  </a:moveTo>
                  <a:lnTo>
                    <a:pt x="0" y="305"/>
                  </a:lnTo>
                  <a:lnTo>
                    <a:pt x="0" y="305"/>
                  </a:lnTo>
                  <a:cubicBezTo>
                    <a:pt x="6" y="171"/>
                    <a:pt x="50" y="56"/>
                    <a:pt x="190" y="37"/>
                  </a:cubicBezTo>
                  <a:cubicBezTo>
                    <a:pt x="197" y="31"/>
                    <a:pt x="197" y="31"/>
                    <a:pt x="203" y="24"/>
                  </a:cubicBezTo>
                  <a:cubicBezTo>
                    <a:pt x="484" y="-26"/>
                    <a:pt x="801" y="18"/>
                    <a:pt x="1088" y="24"/>
                  </a:cubicBezTo>
                  <a:cubicBezTo>
                    <a:pt x="1394" y="31"/>
                    <a:pt x="1699" y="37"/>
                    <a:pt x="2005" y="44"/>
                  </a:cubicBezTo>
                  <a:cubicBezTo>
                    <a:pt x="2317" y="50"/>
                    <a:pt x="2629" y="56"/>
                    <a:pt x="2940" y="63"/>
                  </a:cubicBezTo>
                  <a:cubicBezTo>
                    <a:pt x="3240" y="76"/>
                    <a:pt x="3546" y="63"/>
                    <a:pt x="3845" y="88"/>
                  </a:cubicBezTo>
                  <a:cubicBezTo>
                    <a:pt x="4049" y="63"/>
                    <a:pt x="4061" y="349"/>
                    <a:pt x="4042" y="521"/>
                  </a:cubicBezTo>
                  <a:cubicBezTo>
                    <a:pt x="4055" y="820"/>
                    <a:pt x="4049" y="1119"/>
                    <a:pt x="4049" y="1419"/>
                  </a:cubicBezTo>
                  <a:cubicBezTo>
                    <a:pt x="4042" y="1731"/>
                    <a:pt x="4061" y="2062"/>
                    <a:pt x="4010" y="2374"/>
                  </a:cubicBezTo>
                  <a:cubicBezTo>
                    <a:pt x="3985" y="2544"/>
                    <a:pt x="3896" y="2684"/>
                    <a:pt x="3704" y="2697"/>
                  </a:cubicBezTo>
                  <a:cubicBezTo>
                    <a:pt x="3437" y="2723"/>
                    <a:pt x="3164" y="2704"/>
                    <a:pt x="2896" y="2704"/>
                  </a:cubicBezTo>
                  <a:cubicBezTo>
                    <a:pt x="2903" y="2863"/>
                    <a:pt x="2896" y="3028"/>
                    <a:pt x="2896" y="3187"/>
                  </a:cubicBezTo>
                  <a:cubicBezTo>
                    <a:pt x="2896" y="3270"/>
                    <a:pt x="2922" y="3404"/>
                    <a:pt x="2852" y="3461"/>
                  </a:cubicBezTo>
                  <a:cubicBezTo>
                    <a:pt x="2769" y="3531"/>
                    <a:pt x="2603" y="3506"/>
                    <a:pt x="2508" y="3512"/>
                  </a:cubicBezTo>
                  <a:cubicBezTo>
                    <a:pt x="2355" y="3518"/>
                    <a:pt x="2196" y="3518"/>
                    <a:pt x="2043" y="3518"/>
                  </a:cubicBezTo>
                  <a:cubicBezTo>
                    <a:pt x="1878" y="3525"/>
                    <a:pt x="1712" y="3518"/>
                    <a:pt x="1546" y="3518"/>
                  </a:cubicBezTo>
                  <a:cubicBezTo>
                    <a:pt x="1464" y="3512"/>
                    <a:pt x="1311" y="3537"/>
                    <a:pt x="1235" y="3474"/>
                  </a:cubicBezTo>
                  <a:cubicBezTo>
                    <a:pt x="1164" y="3410"/>
                    <a:pt x="1190" y="3283"/>
                    <a:pt x="1183" y="3194"/>
                  </a:cubicBezTo>
                  <a:cubicBezTo>
                    <a:pt x="1183" y="3028"/>
                    <a:pt x="1177" y="2863"/>
                    <a:pt x="1177" y="2697"/>
                  </a:cubicBezTo>
                  <a:cubicBezTo>
                    <a:pt x="1095" y="2697"/>
                    <a:pt x="1012" y="2697"/>
                    <a:pt x="929" y="2691"/>
                  </a:cubicBezTo>
                  <a:cubicBezTo>
                    <a:pt x="770" y="2691"/>
                    <a:pt x="605" y="2691"/>
                    <a:pt x="445" y="2691"/>
                  </a:cubicBezTo>
                  <a:cubicBezTo>
                    <a:pt x="363" y="2691"/>
                    <a:pt x="267" y="2691"/>
                    <a:pt x="184" y="2659"/>
                  </a:cubicBezTo>
                  <a:cubicBezTo>
                    <a:pt x="-19" y="2583"/>
                    <a:pt x="12" y="2348"/>
                    <a:pt x="12" y="2163"/>
                  </a:cubicBezTo>
                  <a:cubicBezTo>
                    <a:pt x="12" y="1622"/>
                    <a:pt x="50" y="1081"/>
                    <a:pt x="12" y="534"/>
                  </a:cubicBezTo>
                  <a:cubicBezTo>
                    <a:pt x="12" y="458"/>
                    <a:pt x="12" y="381"/>
                    <a:pt x="0" y="305"/>
                  </a:cubicBezTo>
                  <a:moveTo>
                    <a:pt x="50" y="235"/>
                  </a:moveTo>
                  <a:lnTo>
                    <a:pt x="50" y="235"/>
                  </a:lnTo>
                  <a:cubicBezTo>
                    <a:pt x="37" y="298"/>
                    <a:pt x="50" y="356"/>
                    <a:pt x="50" y="419"/>
                  </a:cubicBezTo>
                  <a:cubicBezTo>
                    <a:pt x="108" y="992"/>
                    <a:pt x="57" y="1565"/>
                    <a:pt x="57" y="2138"/>
                  </a:cubicBezTo>
                  <a:cubicBezTo>
                    <a:pt x="57" y="2278"/>
                    <a:pt x="18" y="2500"/>
                    <a:pt x="146" y="2589"/>
                  </a:cubicBezTo>
                  <a:cubicBezTo>
                    <a:pt x="235" y="2652"/>
                    <a:pt x="369" y="2646"/>
                    <a:pt x="471" y="2646"/>
                  </a:cubicBezTo>
                  <a:cubicBezTo>
                    <a:pt x="745" y="2646"/>
                    <a:pt x="1012" y="2646"/>
                    <a:pt x="1279" y="2646"/>
                  </a:cubicBezTo>
                  <a:cubicBezTo>
                    <a:pt x="1820" y="2652"/>
                    <a:pt x="2362" y="2652"/>
                    <a:pt x="2903" y="2652"/>
                  </a:cubicBezTo>
                  <a:cubicBezTo>
                    <a:pt x="3043" y="2652"/>
                    <a:pt x="3189" y="2652"/>
                    <a:pt x="3329" y="2659"/>
                  </a:cubicBezTo>
                  <a:cubicBezTo>
                    <a:pt x="3456" y="2659"/>
                    <a:pt x="3596" y="2672"/>
                    <a:pt x="3717" y="2652"/>
                  </a:cubicBezTo>
                  <a:cubicBezTo>
                    <a:pt x="4017" y="2608"/>
                    <a:pt x="3978" y="2227"/>
                    <a:pt x="3991" y="1998"/>
                  </a:cubicBezTo>
                  <a:cubicBezTo>
                    <a:pt x="4004" y="1483"/>
                    <a:pt x="4004" y="973"/>
                    <a:pt x="4010" y="458"/>
                  </a:cubicBezTo>
                  <a:cubicBezTo>
                    <a:pt x="4004" y="413"/>
                    <a:pt x="4004" y="362"/>
                    <a:pt x="3998" y="317"/>
                  </a:cubicBezTo>
                  <a:cubicBezTo>
                    <a:pt x="3991" y="266"/>
                    <a:pt x="3991" y="197"/>
                    <a:pt x="3953" y="164"/>
                  </a:cubicBezTo>
                  <a:cubicBezTo>
                    <a:pt x="3921" y="132"/>
                    <a:pt x="3870" y="132"/>
                    <a:pt x="3832" y="126"/>
                  </a:cubicBezTo>
                  <a:cubicBezTo>
                    <a:pt x="3539" y="139"/>
                    <a:pt x="3240" y="120"/>
                    <a:pt x="2940" y="114"/>
                  </a:cubicBezTo>
                  <a:cubicBezTo>
                    <a:pt x="2648" y="107"/>
                    <a:pt x="2349" y="101"/>
                    <a:pt x="2056" y="88"/>
                  </a:cubicBezTo>
                  <a:cubicBezTo>
                    <a:pt x="1751" y="82"/>
                    <a:pt x="1445" y="76"/>
                    <a:pt x="1139" y="69"/>
                  </a:cubicBezTo>
                  <a:cubicBezTo>
                    <a:pt x="987" y="69"/>
                    <a:pt x="834" y="63"/>
                    <a:pt x="681" y="63"/>
                  </a:cubicBezTo>
                  <a:cubicBezTo>
                    <a:pt x="528" y="56"/>
                    <a:pt x="369" y="44"/>
                    <a:pt x="216" y="69"/>
                  </a:cubicBezTo>
                  <a:cubicBezTo>
                    <a:pt x="210" y="69"/>
                    <a:pt x="210" y="69"/>
                    <a:pt x="210" y="69"/>
                  </a:cubicBezTo>
                  <a:cubicBezTo>
                    <a:pt x="127" y="101"/>
                    <a:pt x="63" y="132"/>
                    <a:pt x="50" y="235"/>
                  </a:cubicBezTo>
                  <a:moveTo>
                    <a:pt x="1222" y="2697"/>
                  </a:moveTo>
                  <a:lnTo>
                    <a:pt x="1222" y="2697"/>
                  </a:lnTo>
                  <a:cubicBezTo>
                    <a:pt x="1228" y="2818"/>
                    <a:pt x="1228" y="2946"/>
                    <a:pt x="1228" y="3066"/>
                  </a:cubicBezTo>
                  <a:cubicBezTo>
                    <a:pt x="1228" y="3194"/>
                    <a:pt x="1190" y="3423"/>
                    <a:pt x="1343" y="3461"/>
                  </a:cubicBezTo>
                  <a:cubicBezTo>
                    <a:pt x="1451" y="3493"/>
                    <a:pt x="1591" y="3474"/>
                    <a:pt x="1699" y="3474"/>
                  </a:cubicBezTo>
                  <a:cubicBezTo>
                    <a:pt x="1814" y="3474"/>
                    <a:pt x="1928" y="3474"/>
                    <a:pt x="2043" y="3474"/>
                  </a:cubicBezTo>
                  <a:cubicBezTo>
                    <a:pt x="2164" y="3474"/>
                    <a:pt x="2285" y="3474"/>
                    <a:pt x="2412" y="3468"/>
                  </a:cubicBezTo>
                  <a:cubicBezTo>
                    <a:pt x="2457" y="3468"/>
                    <a:pt x="2508" y="3468"/>
                    <a:pt x="2558" y="3468"/>
                  </a:cubicBezTo>
                  <a:cubicBezTo>
                    <a:pt x="2610" y="3461"/>
                    <a:pt x="2724" y="3481"/>
                    <a:pt x="2769" y="3455"/>
                  </a:cubicBezTo>
                  <a:cubicBezTo>
                    <a:pt x="2845" y="3410"/>
                    <a:pt x="2852" y="3308"/>
                    <a:pt x="2858" y="3239"/>
                  </a:cubicBezTo>
                  <a:cubicBezTo>
                    <a:pt x="2858" y="3168"/>
                    <a:pt x="2858" y="3105"/>
                    <a:pt x="2858" y="3041"/>
                  </a:cubicBezTo>
                  <a:cubicBezTo>
                    <a:pt x="2858" y="2926"/>
                    <a:pt x="2858" y="2812"/>
                    <a:pt x="2864" y="2704"/>
                  </a:cubicBezTo>
                  <a:cubicBezTo>
                    <a:pt x="2845" y="2704"/>
                    <a:pt x="2820" y="2697"/>
                    <a:pt x="2800" y="2697"/>
                  </a:cubicBezTo>
                  <a:cubicBezTo>
                    <a:pt x="2744" y="2697"/>
                    <a:pt x="2692" y="2697"/>
                    <a:pt x="2635" y="2697"/>
                  </a:cubicBezTo>
                  <a:cubicBezTo>
                    <a:pt x="2642" y="2825"/>
                    <a:pt x="2635" y="2946"/>
                    <a:pt x="2629" y="3066"/>
                  </a:cubicBezTo>
                  <a:cubicBezTo>
                    <a:pt x="2629" y="3130"/>
                    <a:pt x="2642" y="3213"/>
                    <a:pt x="2591" y="3258"/>
                  </a:cubicBezTo>
                  <a:cubicBezTo>
                    <a:pt x="2552" y="3289"/>
                    <a:pt x="2489" y="3283"/>
                    <a:pt x="2444" y="3283"/>
                  </a:cubicBezTo>
                  <a:cubicBezTo>
                    <a:pt x="2317" y="3289"/>
                    <a:pt x="2183" y="3289"/>
                    <a:pt x="2049" y="3295"/>
                  </a:cubicBezTo>
                  <a:cubicBezTo>
                    <a:pt x="1916" y="3295"/>
                    <a:pt x="1788" y="3289"/>
                    <a:pt x="1655" y="3289"/>
                  </a:cubicBezTo>
                  <a:cubicBezTo>
                    <a:pt x="1610" y="3283"/>
                    <a:pt x="1527" y="3295"/>
                    <a:pt x="1483" y="3264"/>
                  </a:cubicBezTo>
                  <a:cubicBezTo>
                    <a:pt x="1432" y="3219"/>
                    <a:pt x="1445" y="3124"/>
                    <a:pt x="1445" y="3073"/>
                  </a:cubicBezTo>
                  <a:cubicBezTo>
                    <a:pt x="1432" y="2946"/>
                    <a:pt x="1425" y="2818"/>
                    <a:pt x="1419" y="2697"/>
                  </a:cubicBezTo>
                  <a:cubicBezTo>
                    <a:pt x="1356" y="2697"/>
                    <a:pt x="1285" y="2697"/>
                    <a:pt x="1222" y="2697"/>
                  </a:cubicBezTo>
                  <a:moveTo>
                    <a:pt x="1464" y="2697"/>
                  </a:moveTo>
                  <a:lnTo>
                    <a:pt x="1464" y="2697"/>
                  </a:lnTo>
                  <a:cubicBezTo>
                    <a:pt x="1470" y="2780"/>
                    <a:pt x="1477" y="2863"/>
                    <a:pt x="1483" y="2952"/>
                  </a:cubicBezTo>
                  <a:cubicBezTo>
                    <a:pt x="1483" y="3028"/>
                    <a:pt x="1470" y="3143"/>
                    <a:pt x="1527" y="3200"/>
                  </a:cubicBezTo>
                  <a:cubicBezTo>
                    <a:pt x="1578" y="3264"/>
                    <a:pt x="1699" y="3245"/>
                    <a:pt x="1776" y="3245"/>
                  </a:cubicBezTo>
                  <a:cubicBezTo>
                    <a:pt x="1859" y="3245"/>
                    <a:pt x="1941" y="3245"/>
                    <a:pt x="2024" y="3245"/>
                  </a:cubicBezTo>
                  <a:cubicBezTo>
                    <a:pt x="2113" y="3251"/>
                    <a:pt x="2209" y="3245"/>
                    <a:pt x="2298" y="3245"/>
                  </a:cubicBezTo>
                  <a:cubicBezTo>
                    <a:pt x="2387" y="3245"/>
                    <a:pt x="2546" y="3270"/>
                    <a:pt x="2584" y="3162"/>
                  </a:cubicBezTo>
                  <a:cubicBezTo>
                    <a:pt x="2610" y="3099"/>
                    <a:pt x="2591" y="2990"/>
                    <a:pt x="2597" y="2926"/>
                  </a:cubicBezTo>
                  <a:cubicBezTo>
                    <a:pt x="2597" y="2850"/>
                    <a:pt x="2597" y="2773"/>
                    <a:pt x="2603" y="2697"/>
                  </a:cubicBezTo>
                  <a:cubicBezTo>
                    <a:pt x="2228" y="2697"/>
                    <a:pt x="1846" y="2697"/>
                    <a:pt x="1464" y="269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6" name="Google Shape;1546;p17"/>
            <p:cNvSpPr/>
            <p:nvPr/>
          </p:nvSpPr>
          <p:spPr>
            <a:xfrm>
              <a:off x="9108360" y="2140200"/>
              <a:ext cx="562680" cy="559440"/>
            </a:xfrm>
            <a:custGeom>
              <a:avLst/>
              <a:gdLst/>
              <a:ahLst/>
              <a:cxnLst/>
              <a:rect l="l" t="t" r="r" b="b"/>
              <a:pathLst>
                <a:path w="1563" h="1554" extrusionOk="0">
                  <a:moveTo>
                    <a:pt x="18" y="1090"/>
                  </a:moveTo>
                  <a:lnTo>
                    <a:pt x="18" y="1090"/>
                  </a:lnTo>
                  <a:cubicBezTo>
                    <a:pt x="-7" y="899"/>
                    <a:pt x="-1" y="689"/>
                    <a:pt x="6" y="491"/>
                  </a:cubicBezTo>
                  <a:cubicBezTo>
                    <a:pt x="6" y="479"/>
                    <a:pt x="18" y="472"/>
                    <a:pt x="31" y="479"/>
                  </a:cubicBezTo>
                  <a:cubicBezTo>
                    <a:pt x="31" y="472"/>
                    <a:pt x="37" y="472"/>
                    <a:pt x="37" y="472"/>
                  </a:cubicBezTo>
                  <a:cubicBezTo>
                    <a:pt x="108" y="460"/>
                    <a:pt x="178" y="460"/>
                    <a:pt x="241" y="460"/>
                  </a:cubicBezTo>
                  <a:cubicBezTo>
                    <a:pt x="311" y="454"/>
                    <a:pt x="381" y="454"/>
                    <a:pt x="451" y="454"/>
                  </a:cubicBezTo>
                  <a:cubicBezTo>
                    <a:pt x="451" y="383"/>
                    <a:pt x="451" y="307"/>
                    <a:pt x="451" y="230"/>
                  </a:cubicBezTo>
                  <a:cubicBezTo>
                    <a:pt x="451" y="173"/>
                    <a:pt x="451" y="103"/>
                    <a:pt x="464" y="46"/>
                  </a:cubicBezTo>
                  <a:cubicBezTo>
                    <a:pt x="458" y="33"/>
                    <a:pt x="464" y="14"/>
                    <a:pt x="484" y="14"/>
                  </a:cubicBezTo>
                  <a:cubicBezTo>
                    <a:pt x="668" y="1"/>
                    <a:pt x="865" y="-12"/>
                    <a:pt x="1050" y="20"/>
                  </a:cubicBezTo>
                  <a:cubicBezTo>
                    <a:pt x="1056" y="20"/>
                    <a:pt x="1056" y="20"/>
                    <a:pt x="1056" y="27"/>
                  </a:cubicBezTo>
                  <a:cubicBezTo>
                    <a:pt x="1069" y="27"/>
                    <a:pt x="1075" y="33"/>
                    <a:pt x="1075" y="46"/>
                  </a:cubicBezTo>
                  <a:cubicBezTo>
                    <a:pt x="1095" y="180"/>
                    <a:pt x="1107" y="326"/>
                    <a:pt x="1101" y="460"/>
                  </a:cubicBezTo>
                  <a:cubicBezTo>
                    <a:pt x="1235" y="447"/>
                    <a:pt x="1381" y="454"/>
                    <a:pt x="1521" y="454"/>
                  </a:cubicBezTo>
                  <a:lnTo>
                    <a:pt x="1521" y="454"/>
                  </a:lnTo>
                  <a:cubicBezTo>
                    <a:pt x="1533" y="454"/>
                    <a:pt x="1546" y="460"/>
                    <a:pt x="1546" y="472"/>
                  </a:cubicBezTo>
                  <a:cubicBezTo>
                    <a:pt x="1559" y="670"/>
                    <a:pt x="1572" y="873"/>
                    <a:pt x="1553" y="1071"/>
                  </a:cubicBezTo>
                  <a:cubicBezTo>
                    <a:pt x="1553" y="1078"/>
                    <a:pt x="1553" y="1084"/>
                    <a:pt x="1553" y="1084"/>
                  </a:cubicBezTo>
                  <a:lnTo>
                    <a:pt x="1553" y="1084"/>
                  </a:lnTo>
                  <a:lnTo>
                    <a:pt x="1553" y="1084"/>
                  </a:lnTo>
                  <a:cubicBezTo>
                    <a:pt x="1546" y="1090"/>
                    <a:pt x="1546" y="1090"/>
                    <a:pt x="1540" y="1090"/>
                  </a:cubicBezTo>
                  <a:cubicBezTo>
                    <a:pt x="1508" y="1096"/>
                    <a:pt x="1483" y="1103"/>
                    <a:pt x="1451" y="1096"/>
                  </a:cubicBezTo>
                  <a:lnTo>
                    <a:pt x="1444" y="1096"/>
                  </a:lnTo>
                  <a:cubicBezTo>
                    <a:pt x="1406" y="1103"/>
                    <a:pt x="1368" y="1096"/>
                    <a:pt x="1330" y="1096"/>
                  </a:cubicBezTo>
                  <a:cubicBezTo>
                    <a:pt x="1254" y="1096"/>
                    <a:pt x="1171" y="1103"/>
                    <a:pt x="1095" y="1103"/>
                  </a:cubicBezTo>
                  <a:cubicBezTo>
                    <a:pt x="1107" y="1236"/>
                    <a:pt x="1101" y="1376"/>
                    <a:pt x="1088" y="1510"/>
                  </a:cubicBezTo>
                  <a:cubicBezTo>
                    <a:pt x="1088" y="1516"/>
                    <a:pt x="1082" y="1523"/>
                    <a:pt x="1075" y="1529"/>
                  </a:cubicBezTo>
                  <a:cubicBezTo>
                    <a:pt x="1069" y="1529"/>
                    <a:pt x="1069" y="1536"/>
                    <a:pt x="1062" y="1536"/>
                  </a:cubicBezTo>
                  <a:cubicBezTo>
                    <a:pt x="865" y="1555"/>
                    <a:pt x="674" y="1561"/>
                    <a:pt x="484" y="1548"/>
                  </a:cubicBezTo>
                  <a:cubicBezTo>
                    <a:pt x="471" y="1548"/>
                    <a:pt x="471" y="1542"/>
                    <a:pt x="464" y="1536"/>
                  </a:cubicBezTo>
                  <a:cubicBezTo>
                    <a:pt x="458" y="1536"/>
                    <a:pt x="458" y="1529"/>
                    <a:pt x="458" y="1523"/>
                  </a:cubicBezTo>
                  <a:cubicBezTo>
                    <a:pt x="451" y="1383"/>
                    <a:pt x="451" y="1236"/>
                    <a:pt x="458" y="1096"/>
                  </a:cubicBezTo>
                  <a:cubicBezTo>
                    <a:pt x="400" y="1109"/>
                    <a:pt x="337" y="1096"/>
                    <a:pt x="279" y="1096"/>
                  </a:cubicBezTo>
                  <a:cubicBezTo>
                    <a:pt x="203" y="1096"/>
                    <a:pt x="127" y="1103"/>
                    <a:pt x="50" y="1103"/>
                  </a:cubicBezTo>
                  <a:cubicBezTo>
                    <a:pt x="44" y="1103"/>
                    <a:pt x="44" y="1103"/>
                    <a:pt x="37" y="1103"/>
                  </a:cubicBezTo>
                  <a:cubicBezTo>
                    <a:pt x="31" y="1109"/>
                    <a:pt x="18" y="1103"/>
                    <a:pt x="18" y="1090"/>
                  </a:cubicBezTo>
                  <a:moveTo>
                    <a:pt x="44" y="504"/>
                  </a:moveTo>
                  <a:lnTo>
                    <a:pt x="44" y="504"/>
                  </a:lnTo>
                  <a:cubicBezTo>
                    <a:pt x="44" y="689"/>
                    <a:pt x="50" y="873"/>
                    <a:pt x="50" y="1058"/>
                  </a:cubicBezTo>
                  <a:lnTo>
                    <a:pt x="50" y="1058"/>
                  </a:lnTo>
                  <a:cubicBezTo>
                    <a:pt x="133" y="1052"/>
                    <a:pt x="216" y="1052"/>
                    <a:pt x="292" y="1052"/>
                  </a:cubicBezTo>
                  <a:cubicBezTo>
                    <a:pt x="356" y="1052"/>
                    <a:pt x="419" y="1052"/>
                    <a:pt x="477" y="1078"/>
                  </a:cubicBezTo>
                  <a:cubicBezTo>
                    <a:pt x="484" y="1078"/>
                    <a:pt x="484" y="1078"/>
                    <a:pt x="484" y="1078"/>
                  </a:cubicBezTo>
                  <a:cubicBezTo>
                    <a:pt x="484" y="1084"/>
                    <a:pt x="490" y="1084"/>
                    <a:pt x="490" y="1090"/>
                  </a:cubicBezTo>
                  <a:cubicBezTo>
                    <a:pt x="515" y="1224"/>
                    <a:pt x="509" y="1376"/>
                    <a:pt x="484" y="1504"/>
                  </a:cubicBezTo>
                  <a:cubicBezTo>
                    <a:pt x="674" y="1504"/>
                    <a:pt x="859" y="1510"/>
                    <a:pt x="1043" y="1504"/>
                  </a:cubicBezTo>
                  <a:cubicBezTo>
                    <a:pt x="1056" y="1364"/>
                    <a:pt x="1056" y="1224"/>
                    <a:pt x="1056" y="1084"/>
                  </a:cubicBezTo>
                  <a:cubicBezTo>
                    <a:pt x="1056" y="1071"/>
                    <a:pt x="1069" y="1065"/>
                    <a:pt x="1075" y="1065"/>
                  </a:cubicBezTo>
                  <a:cubicBezTo>
                    <a:pt x="1082" y="1058"/>
                    <a:pt x="1082" y="1058"/>
                    <a:pt x="1088" y="1058"/>
                  </a:cubicBezTo>
                  <a:cubicBezTo>
                    <a:pt x="1171" y="1058"/>
                    <a:pt x="1254" y="1058"/>
                    <a:pt x="1330" y="1058"/>
                  </a:cubicBezTo>
                  <a:cubicBezTo>
                    <a:pt x="1375" y="1058"/>
                    <a:pt x="1425" y="1052"/>
                    <a:pt x="1464" y="1058"/>
                  </a:cubicBezTo>
                  <a:cubicBezTo>
                    <a:pt x="1489" y="1058"/>
                    <a:pt x="1508" y="1058"/>
                    <a:pt x="1527" y="1052"/>
                  </a:cubicBezTo>
                  <a:cubicBezTo>
                    <a:pt x="1515" y="867"/>
                    <a:pt x="1515" y="676"/>
                    <a:pt x="1515" y="491"/>
                  </a:cubicBezTo>
                  <a:cubicBezTo>
                    <a:pt x="1375" y="498"/>
                    <a:pt x="1228" y="517"/>
                    <a:pt x="1088" y="498"/>
                  </a:cubicBezTo>
                  <a:cubicBezTo>
                    <a:pt x="1082" y="498"/>
                    <a:pt x="1075" y="491"/>
                    <a:pt x="1069" y="485"/>
                  </a:cubicBezTo>
                  <a:cubicBezTo>
                    <a:pt x="1069" y="479"/>
                    <a:pt x="1069" y="479"/>
                    <a:pt x="1069" y="479"/>
                  </a:cubicBezTo>
                  <a:cubicBezTo>
                    <a:pt x="1043" y="339"/>
                    <a:pt x="1037" y="186"/>
                    <a:pt x="1037" y="46"/>
                  </a:cubicBezTo>
                  <a:cubicBezTo>
                    <a:pt x="853" y="59"/>
                    <a:pt x="668" y="46"/>
                    <a:pt x="490" y="53"/>
                  </a:cubicBezTo>
                  <a:cubicBezTo>
                    <a:pt x="496" y="116"/>
                    <a:pt x="490" y="173"/>
                    <a:pt x="490" y="230"/>
                  </a:cubicBezTo>
                  <a:cubicBezTo>
                    <a:pt x="490" y="314"/>
                    <a:pt x="496" y="390"/>
                    <a:pt x="490" y="472"/>
                  </a:cubicBezTo>
                  <a:lnTo>
                    <a:pt x="490" y="472"/>
                  </a:lnTo>
                  <a:cubicBezTo>
                    <a:pt x="490" y="479"/>
                    <a:pt x="484" y="491"/>
                    <a:pt x="471" y="491"/>
                  </a:cubicBezTo>
                  <a:cubicBezTo>
                    <a:pt x="400" y="498"/>
                    <a:pt x="331" y="498"/>
                    <a:pt x="260" y="498"/>
                  </a:cubicBezTo>
                  <a:cubicBezTo>
                    <a:pt x="190" y="504"/>
                    <a:pt x="114" y="511"/>
                    <a:pt x="44"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54"/>
        <p:cNvGrpSpPr/>
        <p:nvPr/>
      </p:nvGrpSpPr>
      <p:grpSpPr>
        <a:xfrm>
          <a:off x="0" y="0"/>
          <a:ext cx="0" cy="0"/>
          <a:chOff x="0" y="0"/>
          <a:chExt cx="0" cy="0"/>
        </a:xfrm>
      </p:grpSpPr>
      <p:grpSp>
        <p:nvGrpSpPr>
          <p:cNvPr id="1755" name="Google Shape;1755;p19"/>
          <p:cNvGrpSpPr/>
          <p:nvPr/>
        </p:nvGrpSpPr>
        <p:grpSpPr>
          <a:xfrm>
            <a:off x="-741145" y="-935446"/>
            <a:ext cx="10555603" cy="6741271"/>
            <a:chOff x="-741145" y="-935446"/>
            <a:chExt cx="10555603" cy="6741271"/>
          </a:xfrm>
        </p:grpSpPr>
        <p:pic>
          <p:nvPicPr>
            <p:cNvPr id="1756" name="Google Shape;1756;p19"/>
            <p:cNvPicPr preferRelativeResize="0"/>
            <p:nvPr/>
          </p:nvPicPr>
          <p:blipFill>
            <a:blip r:embed="rId2">
              <a:alphaModFix/>
            </a:blip>
            <a:stretch>
              <a:fillRect/>
            </a:stretch>
          </p:blipFill>
          <p:spPr>
            <a:xfrm rot="5400000">
              <a:off x="6136938" y="2351450"/>
              <a:ext cx="3865487" cy="2635770"/>
            </a:xfrm>
            <a:prstGeom prst="rect">
              <a:avLst/>
            </a:prstGeom>
            <a:noFill/>
            <a:ln>
              <a:noFill/>
            </a:ln>
          </p:spPr>
        </p:pic>
        <p:sp>
          <p:nvSpPr>
            <p:cNvPr id="1757" name="Google Shape;1757;p19"/>
            <p:cNvSpPr/>
            <p:nvPr/>
          </p:nvSpPr>
          <p:spPr>
            <a:xfrm rot="5400000">
              <a:off x="-920381" y="-756210"/>
              <a:ext cx="3182622" cy="2824151"/>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1758" name="Google Shape;1758;p19"/>
            <p:cNvSpPr/>
            <p:nvPr/>
          </p:nvSpPr>
          <p:spPr>
            <a:xfrm rot="-5400000">
              <a:off x="6708965" y="2700332"/>
              <a:ext cx="3861000" cy="2349985"/>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759" name="Google Shape;1759;p19"/>
            <p:cNvPicPr preferRelativeResize="0"/>
            <p:nvPr/>
          </p:nvPicPr>
          <p:blipFill>
            <a:blip r:embed="rId2">
              <a:alphaModFix/>
            </a:blip>
            <a:stretch>
              <a:fillRect/>
            </a:stretch>
          </p:blipFill>
          <p:spPr>
            <a:xfrm rot="5400000">
              <a:off x="-868924" y="-119375"/>
              <a:ext cx="3865487" cy="2635770"/>
            </a:xfrm>
            <a:prstGeom prst="rect">
              <a:avLst/>
            </a:prstGeom>
            <a:noFill/>
            <a:ln>
              <a:noFill/>
            </a:ln>
          </p:spPr>
        </p:pic>
      </p:grpSp>
      <p:sp>
        <p:nvSpPr>
          <p:cNvPr id="1760" name="Google Shape;1760;p19"/>
          <p:cNvSpPr/>
          <p:nvPr/>
        </p:nvSpPr>
        <p:spPr>
          <a:xfrm rot="5400000">
            <a:off x="460983" y="1816879"/>
            <a:ext cx="5935" cy="2374"/>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1" name="Google Shape;1761;p19"/>
          <p:cNvSpPr/>
          <p:nvPr/>
        </p:nvSpPr>
        <p:spPr>
          <a:xfrm>
            <a:off x="462763" y="181687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2" name="Google Shape;1762;p19"/>
          <p:cNvSpPr/>
          <p:nvPr/>
        </p:nvSpPr>
        <p:spPr>
          <a:xfrm rot="5400000">
            <a:off x="602383" y="1501288"/>
            <a:ext cx="207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3" name="Google Shape;1763;p19"/>
          <p:cNvSpPr/>
          <p:nvPr/>
        </p:nvSpPr>
        <p:spPr>
          <a:xfrm>
            <a:off x="607280" y="14845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4" name="Google Shape;1764;p19"/>
          <p:cNvSpPr/>
          <p:nvPr/>
        </p:nvSpPr>
        <p:spPr>
          <a:xfrm rot="5400000">
            <a:off x="384719" y="1924599"/>
            <a:ext cx="5638" cy="5638"/>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5" name="Google Shape;1765;p19"/>
          <p:cNvSpPr/>
          <p:nvPr/>
        </p:nvSpPr>
        <p:spPr>
          <a:xfrm rot="5400000">
            <a:off x="601493" y="1525621"/>
            <a:ext cx="5935" cy="207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6" name="Google Shape;1766;p19"/>
          <p:cNvSpPr/>
          <p:nvPr/>
        </p:nvSpPr>
        <p:spPr>
          <a:xfrm rot="-5400000">
            <a:off x="8871851" y="2330394"/>
            <a:ext cx="6840" cy="469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7" name="Google Shape;1767;p19"/>
          <p:cNvGrpSpPr/>
          <p:nvPr/>
        </p:nvGrpSpPr>
        <p:grpSpPr>
          <a:xfrm>
            <a:off x="-186470" y="20266"/>
            <a:ext cx="10047671" cy="5785561"/>
            <a:chOff x="-186470" y="20266"/>
            <a:chExt cx="10047671" cy="5785561"/>
          </a:xfrm>
        </p:grpSpPr>
        <p:grpSp>
          <p:nvGrpSpPr>
            <p:cNvPr id="1768" name="Google Shape;1768;p19"/>
            <p:cNvGrpSpPr/>
            <p:nvPr/>
          </p:nvGrpSpPr>
          <p:grpSpPr>
            <a:xfrm flipH="1">
              <a:off x="151598" y="20266"/>
              <a:ext cx="992136" cy="969948"/>
              <a:chOff x="3162960" y="3784680"/>
              <a:chExt cx="1464840" cy="1432080"/>
            </a:xfrm>
          </p:grpSpPr>
          <p:sp>
            <p:nvSpPr>
              <p:cNvPr id="1769" name="Google Shape;1769;p19"/>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0" name="Google Shape;1770;p19"/>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1" name="Google Shape;1771;p19"/>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2" name="Google Shape;1772;p19"/>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3" name="Google Shape;1773;p19"/>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4" name="Google Shape;1774;p19"/>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5" name="Google Shape;1775;p19"/>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6" name="Google Shape;1776;p19"/>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7" name="Google Shape;1777;p19"/>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8" name="Google Shape;1778;p19"/>
            <p:cNvGrpSpPr/>
            <p:nvPr/>
          </p:nvGrpSpPr>
          <p:grpSpPr>
            <a:xfrm>
              <a:off x="-186470" y="704410"/>
              <a:ext cx="10047671" cy="5101418"/>
              <a:chOff x="-186470" y="704410"/>
              <a:chExt cx="10047671" cy="5101418"/>
            </a:xfrm>
          </p:grpSpPr>
          <p:grpSp>
            <p:nvGrpSpPr>
              <p:cNvPr id="1779" name="Google Shape;1779;p19"/>
              <p:cNvGrpSpPr/>
              <p:nvPr/>
            </p:nvGrpSpPr>
            <p:grpSpPr>
              <a:xfrm flipH="1">
                <a:off x="-186470" y="704410"/>
                <a:ext cx="746915" cy="1188179"/>
                <a:chOff x="1704600" y="3040920"/>
                <a:chExt cx="906120" cy="1441440"/>
              </a:xfrm>
            </p:grpSpPr>
            <p:sp>
              <p:nvSpPr>
                <p:cNvPr id="1780" name="Google Shape;1780;p19"/>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1" name="Google Shape;1781;p19"/>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2" name="Google Shape;1782;p19"/>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3" name="Google Shape;1783;p19"/>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4" name="Google Shape;1784;p19"/>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5" name="Google Shape;1785;p19"/>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6" name="Google Shape;1786;p19"/>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7" name="Google Shape;1787;p19"/>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8" name="Google Shape;1788;p19"/>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9" name="Google Shape;1789;p19"/>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0" name="Google Shape;1790;p19"/>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1" name="Google Shape;1791;p19"/>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2" name="Google Shape;1792;p19"/>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3" name="Google Shape;1793;p19"/>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4" name="Google Shape;1794;p19"/>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5" name="Google Shape;1795;p19"/>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6" name="Google Shape;1796;p19"/>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7" name="Google Shape;1797;p19"/>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8" name="Google Shape;1798;p19"/>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9" name="Google Shape;1799;p19"/>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0" name="Google Shape;1800;p19"/>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1" name="Google Shape;1801;p19"/>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2" name="Google Shape;1802;p19"/>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3" name="Google Shape;1803;p19"/>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4" name="Google Shape;1804;p19"/>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5" name="Google Shape;1805;p19"/>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6" name="Google Shape;1806;p19"/>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7" name="Google Shape;1807;p19"/>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8" name="Google Shape;1808;p19"/>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9"/>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9"/>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1" name="Google Shape;1811;p19"/>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2" name="Google Shape;1812;p19"/>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13" name="Google Shape;1813;p19"/>
              <p:cNvGrpSpPr/>
              <p:nvPr/>
            </p:nvGrpSpPr>
            <p:grpSpPr>
              <a:xfrm rot="10800000">
                <a:off x="6930541" y="4604148"/>
                <a:ext cx="1246680" cy="1201680"/>
                <a:chOff x="4709520" y="2909520"/>
                <a:chExt cx="1246680" cy="1201680"/>
              </a:xfrm>
            </p:grpSpPr>
            <p:sp>
              <p:nvSpPr>
                <p:cNvPr id="1814" name="Google Shape;1814;p1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3" name="Google Shape;1823;p1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4" name="Google Shape;1824;p1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5" name="Google Shape;1835;p1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6" name="Google Shape;1836;p1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7" name="Google Shape;1837;p1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8" name="Google Shape;1838;p1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9" name="Google Shape;1839;p1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0" name="Google Shape;1840;p1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1" name="Google Shape;1841;p1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2" name="Google Shape;1842;p1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43" name="Google Shape;1843;p19"/>
              <p:cNvGrpSpPr/>
              <p:nvPr/>
            </p:nvGrpSpPr>
            <p:grpSpPr>
              <a:xfrm flipH="1">
                <a:off x="8277561" y="3781248"/>
                <a:ext cx="1583640" cy="1362240"/>
                <a:chOff x="1673640" y="1661760"/>
                <a:chExt cx="1583640" cy="1362240"/>
              </a:xfrm>
            </p:grpSpPr>
            <p:sp>
              <p:nvSpPr>
                <p:cNvPr id="1844" name="Google Shape;1844;p1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5" name="Google Shape;1845;p1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9" name="Google Shape;1849;p1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0" name="Google Shape;1850;p1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2" name="Google Shape;1852;p1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3" name="Google Shape;1853;p1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4" name="Google Shape;1854;p1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5" name="Google Shape;1855;p1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856;p1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857" name="Google Shape;1857;p19"/>
          <p:cNvGrpSpPr/>
          <p:nvPr/>
        </p:nvGrpSpPr>
        <p:grpSpPr>
          <a:xfrm>
            <a:off x="-86283" y="-82017"/>
            <a:ext cx="9099875" cy="5307530"/>
            <a:chOff x="-86283" y="-82017"/>
            <a:chExt cx="9099875" cy="5307530"/>
          </a:xfrm>
        </p:grpSpPr>
        <p:grpSp>
          <p:nvGrpSpPr>
            <p:cNvPr id="1858" name="Google Shape;1858;p19"/>
            <p:cNvGrpSpPr/>
            <p:nvPr/>
          </p:nvGrpSpPr>
          <p:grpSpPr>
            <a:xfrm>
              <a:off x="-86283" y="-82017"/>
              <a:ext cx="7016829" cy="5307530"/>
              <a:chOff x="-186608" y="-216955"/>
              <a:chExt cx="7016829" cy="5307530"/>
            </a:xfrm>
          </p:grpSpPr>
          <p:grpSp>
            <p:nvGrpSpPr>
              <p:cNvPr id="1859" name="Google Shape;1859;p19"/>
              <p:cNvGrpSpPr/>
              <p:nvPr/>
            </p:nvGrpSpPr>
            <p:grpSpPr>
              <a:xfrm rot="10800000">
                <a:off x="1178796" y="-216955"/>
                <a:ext cx="518122" cy="246598"/>
                <a:chOff x="3729240" y="2426040"/>
                <a:chExt cx="628560" cy="299160"/>
              </a:xfrm>
            </p:grpSpPr>
            <p:sp>
              <p:nvSpPr>
                <p:cNvPr id="1860" name="Google Shape;1860;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70" name="Google Shape;1870;p19"/>
              <p:cNvGrpSpPr/>
              <p:nvPr/>
            </p:nvGrpSpPr>
            <p:grpSpPr>
              <a:xfrm rot="10800000">
                <a:off x="-186455" y="-131258"/>
                <a:ext cx="344821" cy="341260"/>
                <a:chOff x="3690720" y="1877760"/>
                <a:chExt cx="418320" cy="414000"/>
              </a:xfrm>
            </p:grpSpPr>
            <p:sp>
              <p:nvSpPr>
                <p:cNvPr id="1871" name="Google Shape;1871;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2" name="Google Shape;1872;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3" name="Google Shape;1873;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874;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5" name="Google Shape;1875;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6" name="Google Shape;1876;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7" name="Google Shape;1877;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8" name="Google Shape;1878;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9" name="Google Shape;1879;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0" name="Google Shape;1880;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881;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2" name="Google Shape;1882;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883;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4" name="Google Shape;1884;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85" name="Google Shape;1885;p19"/>
              <p:cNvGrpSpPr/>
              <p:nvPr/>
            </p:nvGrpSpPr>
            <p:grpSpPr>
              <a:xfrm rot="10800000">
                <a:off x="1820921" y="29639"/>
                <a:ext cx="341260" cy="344821"/>
                <a:chOff x="4622393" y="2036175"/>
                <a:chExt cx="414000" cy="418320"/>
              </a:xfrm>
            </p:grpSpPr>
            <p:sp>
              <p:nvSpPr>
                <p:cNvPr id="1886" name="Google Shape;1886;p1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7" name="Google Shape;1887;p1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888;p1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9" name="Google Shape;1889;p1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890;p1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891;p1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2" name="Google Shape;1892;p1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893;p1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4" name="Google Shape;1894;p1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5" name="Google Shape;1895;p1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896;p1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897;p1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8" name="Google Shape;1898;p1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899;p1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00" name="Google Shape;1900;p19"/>
              <p:cNvGrpSpPr/>
              <p:nvPr/>
            </p:nvGrpSpPr>
            <p:grpSpPr>
              <a:xfrm rot="8583719">
                <a:off x="-164507" y="2194178"/>
                <a:ext cx="518160" cy="246616"/>
                <a:chOff x="3729240" y="2426040"/>
                <a:chExt cx="628560" cy="299160"/>
              </a:xfrm>
            </p:grpSpPr>
            <p:sp>
              <p:nvSpPr>
                <p:cNvPr id="1901" name="Google Shape;1901;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2" name="Google Shape;1902;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3" name="Google Shape;1903;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4" name="Google Shape;1904;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05;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6" name="Google Shape;1906;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7" name="Google Shape;1907;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8" name="Google Shape;1908;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9" name="Google Shape;1909;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0" name="Google Shape;1910;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11" name="Google Shape;1911;p19"/>
              <p:cNvGrpSpPr/>
              <p:nvPr/>
            </p:nvGrpSpPr>
            <p:grpSpPr>
              <a:xfrm rot="10800000">
                <a:off x="6411901" y="4676575"/>
                <a:ext cx="418320" cy="414000"/>
                <a:chOff x="3690720" y="1877760"/>
                <a:chExt cx="418320" cy="414000"/>
              </a:xfrm>
            </p:grpSpPr>
            <p:sp>
              <p:nvSpPr>
                <p:cNvPr id="1912" name="Google Shape;1912;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3" name="Google Shape;1913;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4" name="Google Shape;1914;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5" name="Google Shape;1915;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6" name="Google Shape;1916;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7" name="Google Shape;1917;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8" name="Google Shape;1918;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9" name="Google Shape;1919;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0" name="Google Shape;1920;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1" name="Google Shape;1921;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2" name="Google Shape;1922;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3" name="Google Shape;1923;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4" name="Google Shape;1924;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5" name="Google Shape;1925;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26" name="Google Shape;1926;p19"/>
            <p:cNvGrpSpPr/>
            <p:nvPr/>
          </p:nvGrpSpPr>
          <p:grpSpPr>
            <a:xfrm rot="-6119587">
              <a:off x="8487676" y="2940400"/>
              <a:ext cx="628578" cy="299168"/>
              <a:chOff x="3729240" y="2426040"/>
              <a:chExt cx="628560" cy="299160"/>
            </a:xfrm>
          </p:grpSpPr>
          <p:sp>
            <p:nvSpPr>
              <p:cNvPr id="1927" name="Google Shape;1927;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8" name="Google Shape;1928;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9" name="Google Shape;1929;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0" name="Google Shape;1930;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1" name="Google Shape;1931;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2" name="Google Shape;1932;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3" name="Google Shape;1933;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4" name="Google Shape;1934;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5" name="Google Shape;1935;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6" name="Google Shape;1936;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37"/>
        <p:cNvGrpSpPr/>
        <p:nvPr/>
      </p:nvGrpSpPr>
      <p:grpSpPr>
        <a:xfrm>
          <a:off x="0" y="0"/>
          <a:ext cx="0" cy="0"/>
          <a:chOff x="0" y="0"/>
          <a:chExt cx="0" cy="0"/>
        </a:xfrm>
      </p:grpSpPr>
      <p:grpSp>
        <p:nvGrpSpPr>
          <p:cNvPr id="1938" name="Google Shape;1938;p20"/>
          <p:cNvGrpSpPr/>
          <p:nvPr/>
        </p:nvGrpSpPr>
        <p:grpSpPr>
          <a:xfrm>
            <a:off x="-1426445" y="-1487122"/>
            <a:ext cx="11483570" cy="7014295"/>
            <a:chOff x="-1426445" y="-1487122"/>
            <a:chExt cx="11483570" cy="7014295"/>
          </a:xfrm>
        </p:grpSpPr>
        <p:grpSp>
          <p:nvGrpSpPr>
            <p:cNvPr id="1939" name="Google Shape;1939;p20"/>
            <p:cNvGrpSpPr/>
            <p:nvPr/>
          </p:nvGrpSpPr>
          <p:grpSpPr>
            <a:xfrm>
              <a:off x="-4063" y="-1487122"/>
              <a:ext cx="10061188" cy="3130798"/>
              <a:chOff x="-4063" y="-1487122"/>
              <a:chExt cx="10061188" cy="3130798"/>
            </a:xfrm>
          </p:grpSpPr>
          <p:pic>
            <p:nvPicPr>
              <p:cNvPr id="1940" name="Google Shape;1940;p20"/>
              <p:cNvPicPr preferRelativeResize="0"/>
              <p:nvPr/>
            </p:nvPicPr>
            <p:blipFill>
              <a:blip r:embed="rId2">
                <a:alphaModFix/>
              </a:blip>
              <a:stretch>
                <a:fillRect/>
              </a:stretch>
            </p:blipFill>
            <p:spPr>
              <a:xfrm rot="-5400000">
                <a:off x="-576838" y="526900"/>
                <a:ext cx="1689550" cy="544000"/>
              </a:xfrm>
              <a:prstGeom prst="rect">
                <a:avLst/>
              </a:prstGeom>
              <a:noFill/>
              <a:ln>
                <a:noFill/>
              </a:ln>
            </p:spPr>
          </p:pic>
          <p:sp>
            <p:nvSpPr>
              <p:cNvPr id="1941" name="Google Shape;1941;p20"/>
              <p:cNvSpPr/>
              <p:nvPr/>
            </p:nvSpPr>
            <p:spPr>
              <a:xfrm>
                <a:off x="5777805" y="-14871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942" name="Google Shape;1942;p20"/>
              <p:cNvPicPr preferRelativeResize="0"/>
              <p:nvPr/>
            </p:nvPicPr>
            <p:blipFill>
              <a:blip r:embed="rId2">
                <a:alphaModFix/>
              </a:blip>
              <a:stretch>
                <a:fillRect/>
              </a:stretch>
            </p:blipFill>
            <p:spPr>
              <a:xfrm>
                <a:off x="7766949" y="-45875"/>
                <a:ext cx="1689550" cy="544000"/>
              </a:xfrm>
              <a:prstGeom prst="rect">
                <a:avLst/>
              </a:prstGeom>
              <a:noFill/>
              <a:ln>
                <a:noFill/>
              </a:ln>
            </p:spPr>
          </p:pic>
        </p:grpSp>
        <p:sp>
          <p:nvSpPr>
            <p:cNvPr id="1943" name="Google Shape;1943;p20"/>
            <p:cNvSpPr/>
            <p:nvPr/>
          </p:nvSpPr>
          <p:spPr>
            <a:xfrm rot="10800000">
              <a:off x="-1426445" y="4016220"/>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grpSp>
        <p:nvGrpSpPr>
          <p:cNvPr id="1944" name="Google Shape;1944;p20"/>
          <p:cNvGrpSpPr/>
          <p:nvPr/>
        </p:nvGrpSpPr>
        <p:grpSpPr>
          <a:xfrm flipH="1">
            <a:off x="-4067" y="147690"/>
            <a:ext cx="9425520" cy="4359533"/>
            <a:chOff x="-52810" y="-80910"/>
            <a:chExt cx="9425520" cy="4359533"/>
          </a:xfrm>
        </p:grpSpPr>
        <p:grpSp>
          <p:nvGrpSpPr>
            <p:cNvPr id="1945" name="Google Shape;1945;p20"/>
            <p:cNvGrpSpPr/>
            <p:nvPr/>
          </p:nvGrpSpPr>
          <p:grpSpPr>
            <a:xfrm>
              <a:off x="-52810" y="1166378"/>
              <a:ext cx="628560" cy="299160"/>
              <a:chOff x="3729240" y="2426040"/>
              <a:chExt cx="628560" cy="299160"/>
            </a:xfrm>
          </p:grpSpPr>
          <p:sp>
            <p:nvSpPr>
              <p:cNvPr id="1946" name="Google Shape;1946;p20"/>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20"/>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8" name="Google Shape;1948;p20"/>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9" name="Google Shape;1949;p20"/>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20"/>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1" name="Google Shape;1951;p20"/>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20"/>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3" name="Google Shape;1953;p20"/>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20"/>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20"/>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56" name="Google Shape;1956;p20"/>
            <p:cNvGrpSpPr/>
            <p:nvPr/>
          </p:nvGrpSpPr>
          <p:grpSpPr>
            <a:xfrm>
              <a:off x="111645" y="3864623"/>
              <a:ext cx="418320" cy="414000"/>
              <a:chOff x="3690720" y="1877760"/>
              <a:chExt cx="418320" cy="414000"/>
            </a:xfrm>
          </p:grpSpPr>
          <p:sp>
            <p:nvSpPr>
              <p:cNvPr id="1957" name="Google Shape;1957;p20"/>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8" name="Google Shape;1958;p20"/>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9" name="Google Shape;1959;p20"/>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20"/>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20"/>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2" name="Google Shape;1962;p20"/>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20"/>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4" name="Google Shape;1964;p20"/>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5" name="Google Shape;1965;p20"/>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6" name="Google Shape;1966;p20"/>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7" name="Google Shape;1967;p20"/>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8" name="Google Shape;1968;p20"/>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20"/>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0" name="Google Shape;1970;p20"/>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71" name="Google Shape;1971;p20"/>
            <p:cNvGrpSpPr/>
            <p:nvPr/>
          </p:nvGrpSpPr>
          <p:grpSpPr>
            <a:xfrm>
              <a:off x="8588180" y="-80910"/>
              <a:ext cx="263520" cy="294840"/>
              <a:chOff x="7341480" y="2057040"/>
              <a:chExt cx="263520" cy="294840"/>
            </a:xfrm>
          </p:grpSpPr>
          <p:sp>
            <p:nvSpPr>
              <p:cNvPr id="1972" name="Google Shape;1972;p20"/>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3" name="Google Shape;1973;p20"/>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20"/>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20"/>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20"/>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20"/>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20"/>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20"/>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80" name="Google Shape;1980;p20"/>
            <p:cNvGrpSpPr/>
            <p:nvPr/>
          </p:nvGrpSpPr>
          <p:grpSpPr>
            <a:xfrm rot="-6299960">
              <a:off x="8939091" y="342050"/>
              <a:ext cx="385908" cy="394908"/>
              <a:chOff x="8131680" y="1489320"/>
              <a:chExt cx="385920" cy="394920"/>
            </a:xfrm>
          </p:grpSpPr>
          <p:sp>
            <p:nvSpPr>
              <p:cNvPr id="1981" name="Google Shape;1981;p20"/>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20"/>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20"/>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20"/>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20"/>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20"/>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20"/>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20"/>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20"/>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20"/>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91" name="Google Shape;1991;p20"/>
          <p:cNvGrpSpPr/>
          <p:nvPr/>
        </p:nvGrpSpPr>
        <p:grpSpPr>
          <a:xfrm>
            <a:off x="-4057" y="-45882"/>
            <a:ext cx="9909511" cy="5573044"/>
            <a:chOff x="-4057" y="-45882"/>
            <a:chExt cx="9909511" cy="5573044"/>
          </a:xfrm>
        </p:grpSpPr>
        <p:grpSp>
          <p:nvGrpSpPr>
            <p:cNvPr id="1992" name="Google Shape;1992;p20"/>
            <p:cNvGrpSpPr/>
            <p:nvPr/>
          </p:nvGrpSpPr>
          <p:grpSpPr>
            <a:xfrm flipH="1">
              <a:off x="-4057" y="-45882"/>
              <a:ext cx="9909511" cy="5573044"/>
              <a:chOff x="-536811" y="-45882"/>
              <a:chExt cx="9909511" cy="5573044"/>
            </a:xfrm>
          </p:grpSpPr>
          <p:grpSp>
            <p:nvGrpSpPr>
              <p:cNvPr id="1993" name="Google Shape;1993;p20"/>
              <p:cNvGrpSpPr/>
              <p:nvPr/>
            </p:nvGrpSpPr>
            <p:grpSpPr>
              <a:xfrm>
                <a:off x="8126020" y="4325483"/>
                <a:ext cx="1246680" cy="1201680"/>
                <a:chOff x="4709520" y="2909520"/>
                <a:chExt cx="1246680" cy="1201680"/>
              </a:xfrm>
            </p:grpSpPr>
            <p:sp>
              <p:nvSpPr>
                <p:cNvPr id="1994" name="Google Shape;1994;p20"/>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20"/>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20"/>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20"/>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8" name="Google Shape;1998;p20"/>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9" name="Google Shape;1999;p20"/>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20"/>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20"/>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2" name="Google Shape;2002;p20"/>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3" name="Google Shape;2003;p20"/>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4" name="Google Shape;2004;p20"/>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5" name="Google Shape;2005;p20"/>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6" name="Google Shape;2006;p20"/>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7" name="Google Shape;2007;p20"/>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8" name="Google Shape;2008;p20"/>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9" name="Google Shape;2009;p20"/>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0" name="Google Shape;2010;p20"/>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1" name="Google Shape;2011;p20"/>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2" name="Google Shape;2012;p20"/>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3" name="Google Shape;2013;p20"/>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4" name="Google Shape;2014;p20"/>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5" name="Google Shape;2015;p20"/>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6" name="Google Shape;2016;p20"/>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7" name="Google Shape;2017;p20"/>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8" name="Google Shape;2018;p20"/>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9" name="Google Shape;2019;p20"/>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0" name="Google Shape;2020;p20"/>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1" name="Google Shape;2021;p20"/>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2" name="Google Shape;2022;p20"/>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3" name="Google Shape;2023;p20"/>
              <p:cNvGrpSpPr/>
              <p:nvPr/>
            </p:nvGrpSpPr>
            <p:grpSpPr>
              <a:xfrm>
                <a:off x="-536811" y="-45882"/>
                <a:ext cx="1155987" cy="1170775"/>
                <a:chOff x="6680160" y="2783160"/>
                <a:chExt cx="1322640" cy="1339560"/>
              </a:xfrm>
            </p:grpSpPr>
            <p:sp>
              <p:nvSpPr>
                <p:cNvPr id="2024" name="Google Shape;2024;p20"/>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5" name="Google Shape;2025;p20"/>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6" name="Google Shape;2026;p20"/>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7" name="Google Shape;2027;p20"/>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8" name="Google Shape;2028;p20"/>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9" name="Google Shape;2029;p20"/>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0" name="Google Shape;2030;p20"/>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1" name="Google Shape;2031;p20"/>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2" name="Google Shape;2032;p20"/>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3" name="Google Shape;2033;p20"/>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4" name="Google Shape;2034;p20"/>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20"/>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20"/>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20"/>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8" name="Google Shape;2038;p20"/>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20"/>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0" name="Google Shape;2040;p20"/>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1" name="Google Shape;2041;p20"/>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2" name="Google Shape;2042;p20"/>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3" name="Google Shape;2043;p20"/>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4" name="Google Shape;2044;p20"/>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20"/>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6" name="Google Shape;2046;p20"/>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7" name="Google Shape;2047;p20"/>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20"/>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9" name="Google Shape;2049;p20"/>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20"/>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20"/>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20"/>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20"/>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20"/>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20"/>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20"/>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20"/>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20"/>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9" name="Google Shape;2059;p20"/>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0" name="Google Shape;2060;p20"/>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1" name="Google Shape;2061;p20"/>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2" name="Google Shape;2062;p20"/>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20"/>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20"/>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20"/>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6" name="Google Shape;2066;p20"/>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20"/>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8" name="Google Shape;2068;p20"/>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9" name="Google Shape;2069;p20"/>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0" name="Google Shape;2070;p20"/>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1" name="Google Shape;2071;p20"/>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2" name="Google Shape;2072;p20"/>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3" name="Google Shape;2073;p20"/>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4" name="Google Shape;2074;p20"/>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5" name="Google Shape;2075;p20"/>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6" name="Google Shape;2076;p20"/>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7" name="Google Shape;2077;p20"/>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8" name="Google Shape;2078;p20"/>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9" name="Google Shape;2079;p20"/>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0" name="Google Shape;2080;p20"/>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1" name="Google Shape;2081;p20"/>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2" name="Google Shape;2082;p20"/>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3" name="Google Shape;2083;p20"/>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4" name="Google Shape;2084;p20"/>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5" name="Google Shape;2085;p20"/>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6" name="Google Shape;2086;p20"/>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7" name="Google Shape;2087;p20"/>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8" name="Google Shape;2088;p20"/>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9" name="Google Shape;2089;p20"/>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0" name="Google Shape;2090;p20"/>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1" name="Google Shape;2091;p20"/>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2" name="Google Shape;2092;p20"/>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3" name="Google Shape;2093;p20"/>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4" name="Google Shape;2094;p20"/>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5" name="Google Shape;2095;p20"/>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6" name="Google Shape;2096;p20"/>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7" name="Google Shape;2097;p20"/>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8" name="Google Shape;2098;p20"/>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9" name="Google Shape;2099;p20"/>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0" name="Google Shape;2100;p20"/>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4" name="Google Shape;2104;p20"/>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5" name="Google Shape;2105;p20"/>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06" name="Google Shape;2106;p20"/>
                <p:cNvGrpSpPr/>
                <p:nvPr/>
              </p:nvGrpSpPr>
              <p:grpSpPr>
                <a:xfrm>
                  <a:off x="6862320" y="3040920"/>
                  <a:ext cx="990000" cy="937440"/>
                  <a:chOff x="6862320" y="3040920"/>
                  <a:chExt cx="990000" cy="937440"/>
                </a:xfrm>
              </p:grpSpPr>
              <p:sp>
                <p:nvSpPr>
                  <p:cNvPr id="2107" name="Google Shape;2107;p20"/>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9" name="Google Shape;2109;p20"/>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0" name="Google Shape;2110;p20"/>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113" name="Google Shape;2113;p20"/>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14" name="Google Shape;2114;p20"/>
                <p:cNvGrpSpPr/>
                <p:nvPr/>
              </p:nvGrpSpPr>
              <p:grpSpPr>
                <a:xfrm>
                  <a:off x="6853320" y="2875680"/>
                  <a:ext cx="1012680" cy="1116720"/>
                  <a:chOff x="5938920" y="2875680"/>
                  <a:chExt cx="1012680" cy="1116720"/>
                </a:xfrm>
              </p:grpSpPr>
              <p:sp>
                <p:nvSpPr>
                  <p:cNvPr id="2115" name="Google Shape;2115;p20"/>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6" name="Google Shape;2116;p20"/>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7" name="Google Shape;2117;p20"/>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8" name="Google Shape;2118;p20"/>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9" name="Google Shape;2119;p20"/>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0" name="Google Shape;2120;p20"/>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121" name="Google Shape;2121;p20"/>
            <p:cNvGrpSpPr/>
            <p:nvPr/>
          </p:nvGrpSpPr>
          <p:grpSpPr>
            <a:xfrm>
              <a:off x="8761007" y="2873844"/>
              <a:ext cx="914235" cy="786421"/>
              <a:chOff x="1673640" y="1661760"/>
              <a:chExt cx="1583640" cy="1362240"/>
            </a:xfrm>
          </p:grpSpPr>
          <p:sp>
            <p:nvSpPr>
              <p:cNvPr id="2122" name="Google Shape;2122;p20"/>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3" name="Google Shape;2123;p20"/>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4" name="Google Shape;2124;p20"/>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5" name="Google Shape;2125;p20"/>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6" name="Google Shape;2126;p20"/>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7" name="Google Shape;2127;p20"/>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8" name="Google Shape;2128;p20"/>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9" name="Google Shape;2129;p20"/>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0" name="Google Shape;2130;p20"/>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1" name="Google Shape;2131;p20"/>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2" name="Google Shape;2132;p20"/>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3" name="Google Shape;2133;p20"/>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4" name="Google Shape;2134;p20"/>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
        <p:cNvGrpSpPr/>
        <p:nvPr/>
      </p:nvGrpSpPr>
      <p:grpSpPr>
        <a:xfrm>
          <a:off x="0" y="0"/>
          <a:ext cx="0" cy="0"/>
          <a:chOff x="0" y="0"/>
          <a:chExt cx="0" cy="0"/>
        </a:xfrm>
      </p:grpSpPr>
      <p:grpSp>
        <p:nvGrpSpPr>
          <p:cNvPr id="276" name="Google Shape;276;p3"/>
          <p:cNvGrpSpPr/>
          <p:nvPr/>
        </p:nvGrpSpPr>
        <p:grpSpPr>
          <a:xfrm>
            <a:off x="-725947" y="3068150"/>
            <a:ext cx="4379785" cy="3426123"/>
            <a:chOff x="-725947" y="3068150"/>
            <a:chExt cx="4379785" cy="3426123"/>
          </a:xfrm>
        </p:grpSpPr>
        <p:pic>
          <p:nvPicPr>
            <p:cNvPr id="277" name="Google Shape;277;p3"/>
            <p:cNvPicPr preferRelativeResize="0"/>
            <p:nvPr/>
          </p:nvPicPr>
          <p:blipFill>
            <a:blip r:embed="rId2">
              <a:alphaModFix/>
            </a:blip>
            <a:stretch>
              <a:fillRect/>
            </a:stretch>
          </p:blipFill>
          <p:spPr>
            <a:xfrm>
              <a:off x="-618088" y="3068150"/>
              <a:ext cx="4271926" cy="2912900"/>
            </a:xfrm>
            <a:prstGeom prst="rect">
              <a:avLst/>
            </a:prstGeom>
            <a:noFill/>
            <a:ln>
              <a:noFill/>
            </a:ln>
          </p:spPr>
        </p:pic>
        <p:sp>
          <p:nvSpPr>
            <p:cNvPr id="278" name="Google Shape;278;p3"/>
            <p:cNvSpPr/>
            <p:nvPr/>
          </p:nvSpPr>
          <p:spPr>
            <a:xfrm>
              <a:off x="-725947" y="3068152"/>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grpSp>
      <p:sp>
        <p:nvSpPr>
          <p:cNvPr id="279" name="Google Shape;279;p3"/>
          <p:cNvSpPr txBox="1">
            <a:spLocks noGrp="1"/>
          </p:cNvSpPr>
          <p:nvPr>
            <p:ph type="title"/>
          </p:nvPr>
        </p:nvSpPr>
        <p:spPr>
          <a:xfrm>
            <a:off x="750000" y="2474708"/>
            <a:ext cx="7644000" cy="8076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0" name="Google Shape;280;p3"/>
          <p:cNvSpPr txBox="1">
            <a:spLocks noGrp="1"/>
          </p:cNvSpPr>
          <p:nvPr>
            <p:ph type="title" idx="2" hasCustomPrompt="1"/>
          </p:nvPr>
        </p:nvSpPr>
        <p:spPr>
          <a:xfrm>
            <a:off x="3819750" y="1149025"/>
            <a:ext cx="1504500" cy="906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1" name="Google Shape;281;p3"/>
          <p:cNvSpPr txBox="1">
            <a:spLocks noGrp="1"/>
          </p:cNvSpPr>
          <p:nvPr>
            <p:ph type="subTitle" idx="1"/>
          </p:nvPr>
        </p:nvSpPr>
        <p:spPr>
          <a:xfrm>
            <a:off x="2899600" y="3404450"/>
            <a:ext cx="3125400" cy="67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2" name="Google Shape;282;p3"/>
          <p:cNvGrpSpPr/>
          <p:nvPr/>
        </p:nvGrpSpPr>
        <p:grpSpPr>
          <a:xfrm>
            <a:off x="-103051" y="67290"/>
            <a:ext cx="9144262" cy="5022455"/>
            <a:chOff x="-103051" y="67290"/>
            <a:chExt cx="9144262" cy="5022455"/>
          </a:xfrm>
        </p:grpSpPr>
        <p:grpSp>
          <p:nvGrpSpPr>
            <p:cNvPr id="283" name="Google Shape;283;p3"/>
            <p:cNvGrpSpPr/>
            <p:nvPr/>
          </p:nvGrpSpPr>
          <p:grpSpPr>
            <a:xfrm>
              <a:off x="8777680" y="976215"/>
              <a:ext cx="263520" cy="294840"/>
              <a:chOff x="7341480" y="2057040"/>
              <a:chExt cx="263520" cy="294840"/>
            </a:xfrm>
          </p:grpSpPr>
          <p:sp>
            <p:nvSpPr>
              <p:cNvPr id="284" name="Google Shape;284;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5" name="Google Shape;285;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6" name="Google Shape;286;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87" name="Google Shape;287;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8" name="Google Shape;288;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9" name="Google Shape;289;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0" name="Google Shape;290;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291" name="Google Shape;291;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292" name="Google Shape;292;p3"/>
            <p:cNvGrpSpPr/>
            <p:nvPr/>
          </p:nvGrpSpPr>
          <p:grpSpPr>
            <a:xfrm>
              <a:off x="7793130" y="67290"/>
              <a:ext cx="263520" cy="294840"/>
              <a:chOff x="7341480" y="2057040"/>
              <a:chExt cx="263520" cy="294840"/>
            </a:xfrm>
          </p:grpSpPr>
          <p:sp>
            <p:nvSpPr>
              <p:cNvPr id="293" name="Google Shape;293;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4" name="Google Shape;294;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5" name="Google Shape;295;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96" name="Google Shape;296;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7" name="Google Shape;297;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8" name="Google Shape;298;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9" name="Google Shape;299;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00" name="Google Shape;300;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01" name="Google Shape;301;p3"/>
            <p:cNvGrpSpPr/>
            <p:nvPr/>
          </p:nvGrpSpPr>
          <p:grpSpPr>
            <a:xfrm rot="-1942260">
              <a:off x="8579557" y="434749"/>
              <a:ext cx="385920" cy="394920"/>
              <a:chOff x="8131680" y="1489320"/>
              <a:chExt cx="385920" cy="394920"/>
            </a:xfrm>
          </p:grpSpPr>
          <p:sp>
            <p:nvSpPr>
              <p:cNvPr id="302" name="Google Shape;302;p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3" name="Google Shape;303;p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4" name="Google Shape;304;p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5" name="Google Shape;305;p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6" name="Google Shape;306;p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7" name="Google Shape;307;p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8" name="Google Shape;308;p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09" name="Google Shape;309;p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lvl="0" indent="0" algn="l" rtl="0">
                  <a:spcBef>
                    <a:spcPts val="0"/>
                  </a:spcBef>
                  <a:spcAft>
                    <a:spcPts val="0"/>
                  </a:spcAft>
                  <a:buNone/>
                </a:pPr>
                <a:endParaRPr/>
              </a:p>
            </p:txBody>
          </p:sp>
          <p:sp>
            <p:nvSpPr>
              <p:cNvPr id="310" name="Google Shape;310;p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1" name="Google Shape;311;p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12" name="Google Shape;312;p3"/>
            <p:cNvGrpSpPr/>
            <p:nvPr/>
          </p:nvGrpSpPr>
          <p:grpSpPr>
            <a:xfrm>
              <a:off x="1888493" y="4671425"/>
              <a:ext cx="414000" cy="418320"/>
              <a:chOff x="4622393" y="2036175"/>
              <a:chExt cx="414000" cy="418320"/>
            </a:xfrm>
          </p:grpSpPr>
          <p:sp>
            <p:nvSpPr>
              <p:cNvPr id="313" name="Google Shape;313;p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4" name="Google Shape;314;p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5" name="Google Shape;315;p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6" name="Google Shape;316;p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lvl="0" indent="0" algn="l" rtl="0">
                  <a:spcBef>
                    <a:spcPts val="0"/>
                  </a:spcBef>
                  <a:spcAft>
                    <a:spcPts val="0"/>
                  </a:spcAft>
                  <a:buNone/>
                </a:pPr>
                <a:endParaRPr/>
              </a:p>
            </p:txBody>
          </p:sp>
          <p:sp>
            <p:nvSpPr>
              <p:cNvPr id="317" name="Google Shape;317;p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lvl="0" indent="0" algn="l" rtl="0">
                  <a:spcBef>
                    <a:spcPts val="0"/>
                  </a:spcBef>
                  <a:spcAft>
                    <a:spcPts val="0"/>
                  </a:spcAft>
                  <a:buNone/>
                </a:pPr>
                <a:endParaRPr/>
              </a:p>
            </p:txBody>
          </p:sp>
          <p:sp>
            <p:nvSpPr>
              <p:cNvPr id="318" name="Google Shape;318;p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9" name="Google Shape;319;p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lvl="0" indent="0" algn="l" rtl="0">
                  <a:spcBef>
                    <a:spcPts val="0"/>
                  </a:spcBef>
                  <a:spcAft>
                    <a:spcPts val="0"/>
                  </a:spcAft>
                  <a:buNone/>
                </a:pPr>
                <a:endParaRPr/>
              </a:p>
            </p:txBody>
          </p:sp>
          <p:sp>
            <p:nvSpPr>
              <p:cNvPr id="320" name="Google Shape;320;p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lvl="0" indent="0" algn="l" rtl="0">
                  <a:spcBef>
                    <a:spcPts val="0"/>
                  </a:spcBef>
                  <a:spcAft>
                    <a:spcPts val="0"/>
                  </a:spcAft>
                  <a:buNone/>
                </a:pPr>
                <a:endParaRPr/>
              </a:p>
            </p:txBody>
          </p:sp>
          <p:sp>
            <p:nvSpPr>
              <p:cNvPr id="321" name="Google Shape;321;p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2" name="Google Shape;322;p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3" name="Google Shape;323;p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4" name="Google Shape;324;p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5" name="Google Shape;325;p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6" name="Google Shape;326;p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27" name="Google Shape;327;p3"/>
            <p:cNvGrpSpPr/>
            <p:nvPr/>
          </p:nvGrpSpPr>
          <p:grpSpPr>
            <a:xfrm rot="4680413">
              <a:off x="-205713" y="3483429"/>
              <a:ext cx="628578" cy="299168"/>
              <a:chOff x="3729240" y="2426040"/>
              <a:chExt cx="628560" cy="299160"/>
            </a:xfrm>
          </p:grpSpPr>
          <p:sp>
            <p:nvSpPr>
              <p:cNvPr id="328" name="Google Shape;328;p3"/>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9" name="Google Shape;329;p3"/>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0" name="Google Shape;330;p3"/>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1" name="Google Shape;331;p3"/>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2" name="Google Shape;332;p3"/>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3" name="Google Shape;333;p3"/>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4" name="Google Shape;334;p3"/>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5" name="Google Shape;335;p3"/>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6" name="Google Shape;336;p3"/>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7" name="Google Shape;337;p3"/>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8"/>
        <p:cNvGrpSpPr/>
        <p:nvPr/>
      </p:nvGrpSpPr>
      <p:grpSpPr>
        <a:xfrm>
          <a:off x="0" y="0"/>
          <a:ext cx="0" cy="0"/>
          <a:chOff x="0" y="0"/>
          <a:chExt cx="0" cy="0"/>
        </a:xfrm>
      </p:grpSpPr>
      <p:grpSp>
        <p:nvGrpSpPr>
          <p:cNvPr id="339" name="Google Shape;339;p4"/>
          <p:cNvGrpSpPr/>
          <p:nvPr/>
        </p:nvGrpSpPr>
        <p:grpSpPr>
          <a:xfrm>
            <a:off x="-614053" y="-796525"/>
            <a:ext cx="12418164" cy="7669426"/>
            <a:chOff x="-614053" y="-796525"/>
            <a:chExt cx="12418164" cy="7669426"/>
          </a:xfrm>
        </p:grpSpPr>
        <p:pic>
          <p:nvPicPr>
            <p:cNvPr id="340" name="Google Shape;340;p4"/>
            <p:cNvPicPr preferRelativeResize="0"/>
            <p:nvPr/>
          </p:nvPicPr>
          <p:blipFill>
            <a:blip r:embed="rId2">
              <a:alphaModFix/>
            </a:blip>
            <a:stretch>
              <a:fillRect/>
            </a:stretch>
          </p:blipFill>
          <p:spPr>
            <a:xfrm rot="4500000">
              <a:off x="-627138" y="4300571"/>
              <a:ext cx="2680725" cy="2029900"/>
            </a:xfrm>
            <a:prstGeom prst="rect">
              <a:avLst/>
            </a:prstGeom>
            <a:noFill/>
            <a:ln>
              <a:noFill/>
            </a:ln>
          </p:spPr>
        </p:pic>
        <p:pic>
          <p:nvPicPr>
            <p:cNvPr id="341" name="Google Shape;341;p4"/>
            <p:cNvPicPr preferRelativeResize="0"/>
            <p:nvPr/>
          </p:nvPicPr>
          <p:blipFill>
            <a:blip r:embed="rId3">
              <a:alphaModFix/>
            </a:blip>
            <a:stretch>
              <a:fillRect/>
            </a:stretch>
          </p:blipFill>
          <p:spPr>
            <a:xfrm rot="2700000">
              <a:off x="6967074" y="324525"/>
              <a:ext cx="4418875" cy="3013100"/>
            </a:xfrm>
            <a:prstGeom prst="rect">
              <a:avLst/>
            </a:prstGeom>
            <a:noFill/>
            <a:ln>
              <a:noFill/>
            </a:ln>
          </p:spPr>
        </p:pic>
        <p:pic>
          <p:nvPicPr>
            <p:cNvPr id="342" name="Google Shape;342;p4"/>
            <p:cNvPicPr preferRelativeResize="0"/>
            <p:nvPr/>
          </p:nvPicPr>
          <p:blipFill>
            <a:blip r:embed="rId4">
              <a:alphaModFix/>
            </a:blip>
            <a:stretch>
              <a:fillRect/>
            </a:stretch>
          </p:blipFill>
          <p:spPr>
            <a:xfrm>
              <a:off x="-406376" y="-57887"/>
              <a:ext cx="1635625" cy="526650"/>
            </a:xfrm>
            <a:prstGeom prst="rect">
              <a:avLst/>
            </a:prstGeom>
            <a:noFill/>
            <a:ln>
              <a:noFill/>
            </a:ln>
          </p:spPr>
        </p:pic>
      </p:grpSp>
      <p:sp>
        <p:nvSpPr>
          <p:cNvPr id="343" name="Google Shape;34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4"/>
          <p:cNvSpPr txBox="1">
            <a:spLocks noGrp="1"/>
          </p:cNvSpPr>
          <p:nvPr>
            <p:ph type="body" idx="1"/>
          </p:nvPr>
        </p:nvSpPr>
        <p:spPr>
          <a:xfrm>
            <a:off x="720000" y="1207775"/>
            <a:ext cx="7704000" cy="310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Font typeface="Darker Grotesque SemiBold"/>
              <a:buChar char="●"/>
              <a:defRPr sz="1250"/>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grpSp>
        <p:nvGrpSpPr>
          <p:cNvPr id="345" name="Google Shape;345;p4"/>
          <p:cNvGrpSpPr/>
          <p:nvPr/>
        </p:nvGrpSpPr>
        <p:grpSpPr>
          <a:xfrm>
            <a:off x="-23326" y="-64639"/>
            <a:ext cx="9285750" cy="5208135"/>
            <a:chOff x="-23326" y="-64639"/>
            <a:chExt cx="9285750" cy="5208135"/>
          </a:xfrm>
        </p:grpSpPr>
        <p:grpSp>
          <p:nvGrpSpPr>
            <p:cNvPr id="346" name="Google Shape;346;p4"/>
            <p:cNvGrpSpPr/>
            <p:nvPr/>
          </p:nvGrpSpPr>
          <p:grpSpPr>
            <a:xfrm>
              <a:off x="8579182" y="4606473"/>
              <a:ext cx="418320" cy="414000"/>
              <a:chOff x="3690720" y="1877760"/>
              <a:chExt cx="418320" cy="414000"/>
            </a:xfrm>
          </p:grpSpPr>
          <p:sp>
            <p:nvSpPr>
              <p:cNvPr id="347" name="Google Shape;347;p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61" name="Google Shape;361;p4"/>
            <p:cNvGrpSpPr/>
            <p:nvPr/>
          </p:nvGrpSpPr>
          <p:grpSpPr>
            <a:xfrm>
              <a:off x="8555417" y="480453"/>
              <a:ext cx="263520" cy="294840"/>
              <a:chOff x="7341480" y="2057040"/>
              <a:chExt cx="263520" cy="294840"/>
            </a:xfrm>
          </p:grpSpPr>
          <p:sp>
            <p:nvSpPr>
              <p:cNvPr id="362" name="Google Shape;36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70" name="Google Shape;370;p4"/>
            <p:cNvGrpSpPr/>
            <p:nvPr/>
          </p:nvGrpSpPr>
          <p:grpSpPr>
            <a:xfrm rot="-2216388">
              <a:off x="3483" y="4685469"/>
              <a:ext cx="628586" cy="299172"/>
              <a:chOff x="3729240" y="2426040"/>
              <a:chExt cx="628560" cy="299160"/>
            </a:xfrm>
          </p:grpSpPr>
          <p:sp>
            <p:nvSpPr>
              <p:cNvPr id="371" name="Google Shape;371;p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75;p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76;p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81" name="Google Shape;381;p4"/>
            <p:cNvGrpSpPr/>
            <p:nvPr/>
          </p:nvGrpSpPr>
          <p:grpSpPr>
            <a:xfrm>
              <a:off x="8738455" y="4213690"/>
              <a:ext cx="263520" cy="294840"/>
              <a:chOff x="7341480" y="2057040"/>
              <a:chExt cx="263520" cy="294840"/>
            </a:xfrm>
          </p:grpSpPr>
          <p:sp>
            <p:nvSpPr>
              <p:cNvPr id="382" name="Google Shape;38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38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8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8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8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7" name="Google Shape;38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38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8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90" name="Google Shape;390;p4"/>
            <p:cNvGrpSpPr/>
            <p:nvPr/>
          </p:nvGrpSpPr>
          <p:grpSpPr>
            <a:xfrm rot="-1942260">
              <a:off x="8800769" y="7987"/>
              <a:ext cx="385920" cy="394920"/>
              <a:chOff x="8131680" y="1489320"/>
              <a:chExt cx="385920" cy="394920"/>
            </a:xfrm>
          </p:grpSpPr>
          <p:sp>
            <p:nvSpPr>
              <p:cNvPr id="391" name="Google Shape;391;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92;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99;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400;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01" name="Google Shape;401;p4"/>
            <p:cNvGrpSpPr/>
            <p:nvPr/>
          </p:nvGrpSpPr>
          <p:grpSpPr>
            <a:xfrm rot="-1942260">
              <a:off x="75744" y="4127837"/>
              <a:ext cx="385920" cy="394920"/>
              <a:chOff x="8131680" y="1489320"/>
              <a:chExt cx="385920" cy="394920"/>
            </a:xfrm>
          </p:grpSpPr>
          <p:sp>
            <p:nvSpPr>
              <p:cNvPr id="402" name="Google Shape;402;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3" name="Google Shape;403;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 name="Google Shape;405;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408;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409;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410;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 name="Google Shape;411;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2"/>
        <p:cNvGrpSpPr/>
        <p:nvPr/>
      </p:nvGrpSpPr>
      <p:grpSpPr>
        <a:xfrm>
          <a:off x="0" y="0"/>
          <a:ext cx="0" cy="0"/>
          <a:chOff x="0" y="0"/>
          <a:chExt cx="0" cy="0"/>
        </a:xfrm>
      </p:grpSpPr>
      <p:sp>
        <p:nvSpPr>
          <p:cNvPr id="413" name="Google Shape;413;p5"/>
          <p:cNvSpPr txBox="1">
            <a:spLocks noGrp="1"/>
          </p:cNvSpPr>
          <p:nvPr>
            <p:ph type="subTitle" idx="1"/>
          </p:nvPr>
        </p:nvSpPr>
        <p:spPr>
          <a:xfrm>
            <a:off x="1161975" y="1736116"/>
            <a:ext cx="3106200" cy="520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4" name="Google Shape;414;p5"/>
          <p:cNvSpPr txBox="1">
            <a:spLocks noGrp="1"/>
          </p:cNvSpPr>
          <p:nvPr>
            <p:ph type="subTitle" idx="2"/>
          </p:nvPr>
        </p:nvSpPr>
        <p:spPr>
          <a:xfrm>
            <a:off x="4875827" y="1736116"/>
            <a:ext cx="3106200" cy="52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5" name="Google Shape;415;p5"/>
          <p:cNvSpPr txBox="1">
            <a:spLocks noGrp="1"/>
          </p:cNvSpPr>
          <p:nvPr>
            <p:ph type="subTitle" idx="3"/>
          </p:nvPr>
        </p:nvSpPr>
        <p:spPr>
          <a:xfrm>
            <a:off x="1161973"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5"/>
          <p:cNvSpPr txBox="1">
            <a:spLocks noGrp="1"/>
          </p:cNvSpPr>
          <p:nvPr>
            <p:ph type="subTitle" idx="4"/>
          </p:nvPr>
        </p:nvSpPr>
        <p:spPr>
          <a:xfrm>
            <a:off x="4875827"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8" name="Google Shape;418;p5"/>
          <p:cNvGrpSpPr/>
          <p:nvPr/>
        </p:nvGrpSpPr>
        <p:grpSpPr>
          <a:xfrm>
            <a:off x="171805" y="580413"/>
            <a:ext cx="9026135" cy="4423392"/>
            <a:chOff x="171805" y="580413"/>
            <a:chExt cx="9026135" cy="4423392"/>
          </a:xfrm>
        </p:grpSpPr>
        <p:grpSp>
          <p:nvGrpSpPr>
            <p:cNvPr id="419" name="Google Shape;419;p5"/>
            <p:cNvGrpSpPr/>
            <p:nvPr/>
          </p:nvGrpSpPr>
          <p:grpSpPr>
            <a:xfrm rot="-2216388">
              <a:off x="8542545" y="739269"/>
              <a:ext cx="628586" cy="299172"/>
              <a:chOff x="3729240" y="2426040"/>
              <a:chExt cx="628560" cy="299160"/>
            </a:xfrm>
          </p:grpSpPr>
          <p:sp>
            <p:nvSpPr>
              <p:cNvPr id="420" name="Google Shape;420;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 name="Google Shape;421;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7" name="Google Shape;427;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30" name="Google Shape;430;p5"/>
            <p:cNvGrpSpPr/>
            <p:nvPr/>
          </p:nvGrpSpPr>
          <p:grpSpPr>
            <a:xfrm rot="4680413">
              <a:off x="8489387" y="2760679"/>
              <a:ext cx="628578" cy="299168"/>
              <a:chOff x="3729240" y="2426040"/>
              <a:chExt cx="628560" cy="299160"/>
            </a:xfrm>
          </p:grpSpPr>
          <p:sp>
            <p:nvSpPr>
              <p:cNvPr id="431" name="Google Shape;431;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2" name="Google Shape;432;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3" name="Google Shape;433;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4" name="Google Shape;434;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7" name="Google Shape;437;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8" name="Google Shape;438;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5"/>
            <p:cNvGrpSpPr/>
            <p:nvPr/>
          </p:nvGrpSpPr>
          <p:grpSpPr>
            <a:xfrm>
              <a:off x="1097180" y="4708965"/>
              <a:ext cx="263520" cy="294840"/>
              <a:chOff x="7341480" y="2057040"/>
              <a:chExt cx="263520" cy="294840"/>
            </a:xfrm>
          </p:grpSpPr>
          <p:sp>
            <p:nvSpPr>
              <p:cNvPr id="442" name="Google Shape;442;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50" name="Google Shape;450;p5"/>
            <p:cNvGrpSpPr/>
            <p:nvPr/>
          </p:nvGrpSpPr>
          <p:grpSpPr>
            <a:xfrm>
              <a:off x="171805" y="2975678"/>
              <a:ext cx="263520" cy="294840"/>
              <a:chOff x="7341480" y="2057040"/>
              <a:chExt cx="263520" cy="294840"/>
            </a:xfrm>
          </p:grpSpPr>
          <p:sp>
            <p:nvSpPr>
              <p:cNvPr id="451" name="Google Shape;451;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8" name="Google Shape;458;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9"/>
        <p:cNvGrpSpPr/>
        <p:nvPr/>
      </p:nvGrpSpPr>
      <p:grpSpPr>
        <a:xfrm>
          <a:off x="0" y="0"/>
          <a:ext cx="0" cy="0"/>
          <a:chOff x="0" y="0"/>
          <a:chExt cx="0" cy="0"/>
        </a:xfrm>
      </p:grpSpPr>
      <p:sp>
        <p:nvSpPr>
          <p:cNvPr id="460" name="Google Shape;46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1" name="Google Shape;461;p6"/>
          <p:cNvGrpSpPr/>
          <p:nvPr/>
        </p:nvGrpSpPr>
        <p:grpSpPr>
          <a:xfrm>
            <a:off x="-55360" y="535563"/>
            <a:ext cx="9680887" cy="4491012"/>
            <a:chOff x="-55360" y="535563"/>
            <a:chExt cx="9680887" cy="4491012"/>
          </a:xfrm>
        </p:grpSpPr>
        <p:grpSp>
          <p:nvGrpSpPr>
            <p:cNvPr id="462" name="Google Shape;462;p6"/>
            <p:cNvGrpSpPr/>
            <p:nvPr/>
          </p:nvGrpSpPr>
          <p:grpSpPr>
            <a:xfrm>
              <a:off x="-55360" y="4727415"/>
              <a:ext cx="628560" cy="299160"/>
              <a:chOff x="3729240" y="2426040"/>
              <a:chExt cx="628560" cy="299160"/>
            </a:xfrm>
          </p:grpSpPr>
          <p:sp>
            <p:nvSpPr>
              <p:cNvPr id="463" name="Google Shape;46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73" name="Google Shape;473;p6"/>
            <p:cNvGrpSpPr/>
            <p:nvPr/>
          </p:nvGrpSpPr>
          <p:grpSpPr>
            <a:xfrm>
              <a:off x="127167" y="4309165"/>
              <a:ext cx="263520" cy="294840"/>
              <a:chOff x="7341480" y="2057040"/>
              <a:chExt cx="263520" cy="294840"/>
            </a:xfrm>
          </p:grpSpPr>
          <p:sp>
            <p:nvSpPr>
              <p:cNvPr id="474" name="Google Shape;474;p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82" name="Google Shape;482;p6"/>
            <p:cNvGrpSpPr/>
            <p:nvPr/>
          </p:nvGrpSpPr>
          <p:grpSpPr>
            <a:xfrm>
              <a:off x="8612843" y="1050125"/>
              <a:ext cx="414000" cy="418320"/>
              <a:chOff x="4622393" y="2036175"/>
              <a:chExt cx="414000" cy="418320"/>
            </a:xfrm>
          </p:grpSpPr>
          <p:sp>
            <p:nvSpPr>
              <p:cNvPr id="483" name="Google Shape;483;p6"/>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6"/>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6"/>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486;p6"/>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6"/>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6"/>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6"/>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6"/>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6"/>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6"/>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6"/>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6"/>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6"/>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6"/>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97" name="Google Shape;497;p6"/>
            <p:cNvGrpSpPr/>
            <p:nvPr/>
          </p:nvGrpSpPr>
          <p:grpSpPr>
            <a:xfrm>
              <a:off x="8877195" y="1681035"/>
              <a:ext cx="418320" cy="414000"/>
              <a:chOff x="3690720" y="1877760"/>
              <a:chExt cx="418320" cy="414000"/>
            </a:xfrm>
          </p:grpSpPr>
          <p:sp>
            <p:nvSpPr>
              <p:cNvPr id="498" name="Google Shape;498;p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500;p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8" name="Google Shape;508;p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12" name="Google Shape;512;p6"/>
            <p:cNvGrpSpPr/>
            <p:nvPr/>
          </p:nvGrpSpPr>
          <p:grpSpPr>
            <a:xfrm rot="-2216388">
              <a:off x="8970133" y="694419"/>
              <a:ext cx="628586" cy="299172"/>
              <a:chOff x="3729240" y="2426040"/>
              <a:chExt cx="628560" cy="299160"/>
            </a:xfrm>
          </p:grpSpPr>
          <p:sp>
            <p:nvSpPr>
              <p:cNvPr id="513" name="Google Shape;51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6" name="Google Shape;51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3" name="Google Shape;523;p6"/>
            <p:cNvGrpSpPr/>
            <p:nvPr/>
          </p:nvGrpSpPr>
          <p:grpSpPr>
            <a:xfrm rot="-1942260">
              <a:off x="258344" y="3800874"/>
              <a:ext cx="385920" cy="394920"/>
              <a:chOff x="8131680" y="1489320"/>
              <a:chExt cx="385920" cy="394920"/>
            </a:xfrm>
          </p:grpSpPr>
          <p:sp>
            <p:nvSpPr>
              <p:cNvPr id="524" name="Google Shape;524;p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34" name="Google Shape;534;p6"/>
          <p:cNvGrpSpPr/>
          <p:nvPr/>
        </p:nvGrpSpPr>
        <p:grpSpPr>
          <a:xfrm>
            <a:off x="8612859" y="2571760"/>
            <a:ext cx="855467" cy="836335"/>
            <a:chOff x="3162960" y="3784680"/>
            <a:chExt cx="1464840" cy="1432080"/>
          </a:xfrm>
        </p:grpSpPr>
        <p:sp>
          <p:nvSpPr>
            <p:cNvPr id="535" name="Google Shape;535;p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2" name="Google Shape;542;p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3" name="Google Shape;543;p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4"/>
        <p:cNvGrpSpPr/>
        <p:nvPr/>
      </p:nvGrpSpPr>
      <p:grpSpPr>
        <a:xfrm>
          <a:off x="0" y="0"/>
          <a:ext cx="0" cy="0"/>
          <a:chOff x="0" y="0"/>
          <a:chExt cx="0" cy="0"/>
        </a:xfrm>
      </p:grpSpPr>
      <p:grpSp>
        <p:nvGrpSpPr>
          <p:cNvPr id="545" name="Google Shape;545;p7"/>
          <p:cNvGrpSpPr/>
          <p:nvPr/>
        </p:nvGrpSpPr>
        <p:grpSpPr>
          <a:xfrm>
            <a:off x="-1497037" y="3"/>
            <a:ext cx="11127371" cy="5606097"/>
            <a:chOff x="-1497037" y="3"/>
            <a:chExt cx="11127371" cy="5606097"/>
          </a:xfrm>
        </p:grpSpPr>
        <p:sp>
          <p:nvSpPr>
            <p:cNvPr id="546" name="Google Shape;546;p7"/>
            <p:cNvSpPr/>
            <p:nvPr/>
          </p:nvSpPr>
          <p:spPr>
            <a:xfrm rot="10800000" flipH="1">
              <a:off x="3954648" y="1580982"/>
              <a:ext cx="5675686" cy="3911932"/>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47" name="Google Shape;547;p7"/>
            <p:cNvGrpSpPr/>
            <p:nvPr/>
          </p:nvGrpSpPr>
          <p:grpSpPr>
            <a:xfrm>
              <a:off x="-1497037" y="3"/>
              <a:ext cx="10907046" cy="5606097"/>
              <a:chOff x="-1497037" y="3"/>
              <a:chExt cx="10907046" cy="5606097"/>
            </a:xfrm>
          </p:grpSpPr>
          <p:sp>
            <p:nvSpPr>
              <p:cNvPr id="548" name="Google Shape;548;p7"/>
              <p:cNvSpPr/>
              <p:nvPr/>
            </p:nvSpPr>
            <p:spPr>
              <a:xfrm rot="10800000">
                <a:off x="-1497037" y="3771319"/>
                <a:ext cx="2708126" cy="1834781"/>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49" name="Google Shape;549;p7"/>
              <p:cNvPicPr preferRelativeResize="0"/>
              <p:nvPr/>
            </p:nvPicPr>
            <p:blipFill>
              <a:blip r:embed="rId2">
                <a:alphaModFix/>
              </a:blip>
              <a:stretch>
                <a:fillRect/>
              </a:stretch>
            </p:blipFill>
            <p:spPr>
              <a:xfrm rot="-7199989">
                <a:off x="-506462" y="4009166"/>
                <a:ext cx="1525922" cy="491318"/>
              </a:xfrm>
              <a:prstGeom prst="rect">
                <a:avLst/>
              </a:prstGeom>
              <a:noFill/>
              <a:ln>
                <a:noFill/>
              </a:ln>
            </p:spPr>
          </p:pic>
          <p:pic>
            <p:nvPicPr>
              <p:cNvPr id="550" name="Google Shape;550;p7"/>
              <p:cNvPicPr preferRelativeResize="0"/>
              <p:nvPr/>
            </p:nvPicPr>
            <p:blipFill>
              <a:blip r:embed="rId3">
                <a:alphaModFix/>
              </a:blip>
              <a:stretch>
                <a:fillRect/>
              </a:stretch>
            </p:blipFill>
            <p:spPr>
              <a:xfrm rot="5400004">
                <a:off x="7638297" y="244791"/>
                <a:ext cx="2016500" cy="1526923"/>
              </a:xfrm>
              <a:prstGeom prst="rect">
                <a:avLst/>
              </a:prstGeom>
              <a:noFill/>
              <a:ln>
                <a:noFill/>
              </a:ln>
            </p:spPr>
          </p:pic>
        </p:grpSp>
      </p:grpSp>
      <p:sp>
        <p:nvSpPr>
          <p:cNvPr id="551" name="Google Shape;551;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2" name="Google Shape;552;p7"/>
          <p:cNvSpPr txBox="1">
            <a:spLocks noGrp="1"/>
          </p:cNvSpPr>
          <p:nvPr>
            <p:ph type="body" idx="1"/>
          </p:nvPr>
        </p:nvSpPr>
        <p:spPr>
          <a:xfrm>
            <a:off x="716612" y="1374425"/>
            <a:ext cx="3574500" cy="2913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53" name="Google Shape;553;p7"/>
          <p:cNvSpPr>
            <a:spLocks noGrp="1"/>
          </p:cNvSpPr>
          <p:nvPr>
            <p:ph type="pic" idx="2"/>
          </p:nvPr>
        </p:nvSpPr>
        <p:spPr>
          <a:xfrm flipH="1">
            <a:off x="5157688" y="1374425"/>
            <a:ext cx="3269700" cy="2913000"/>
          </a:xfrm>
          <a:prstGeom prst="rect">
            <a:avLst/>
          </a:prstGeom>
          <a:noFill/>
          <a:ln w="9525" cap="flat" cmpd="sng">
            <a:solidFill>
              <a:schemeClr val="dk1"/>
            </a:solidFill>
            <a:prstDash val="solid"/>
            <a:round/>
            <a:headEnd type="none" w="sm" len="sm"/>
            <a:tailEnd type="none" w="sm" len="sm"/>
          </a:ln>
        </p:spPr>
      </p:sp>
      <p:grpSp>
        <p:nvGrpSpPr>
          <p:cNvPr id="554" name="Google Shape;554;p7"/>
          <p:cNvGrpSpPr/>
          <p:nvPr/>
        </p:nvGrpSpPr>
        <p:grpSpPr>
          <a:xfrm>
            <a:off x="97030" y="55689"/>
            <a:ext cx="885459" cy="778641"/>
            <a:chOff x="97030" y="55689"/>
            <a:chExt cx="885459" cy="778641"/>
          </a:xfrm>
        </p:grpSpPr>
        <p:grpSp>
          <p:nvGrpSpPr>
            <p:cNvPr id="555" name="Google Shape;555;p7"/>
            <p:cNvGrpSpPr/>
            <p:nvPr/>
          </p:nvGrpSpPr>
          <p:grpSpPr>
            <a:xfrm>
              <a:off x="97030" y="120365"/>
              <a:ext cx="263520" cy="294840"/>
              <a:chOff x="7341480" y="2057040"/>
              <a:chExt cx="263520" cy="294840"/>
            </a:xfrm>
          </p:grpSpPr>
          <p:sp>
            <p:nvSpPr>
              <p:cNvPr id="556" name="Google Shape;55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64" name="Google Shape;564;p7"/>
            <p:cNvGrpSpPr/>
            <p:nvPr/>
          </p:nvGrpSpPr>
          <p:grpSpPr>
            <a:xfrm rot="3505622">
              <a:off x="520253" y="126015"/>
              <a:ext cx="385932" cy="394932"/>
              <a:chOff x="8131680" y="1489320"/>
              <a:chExt cx="385920" cy="394920"/>
            </a:xfrm>
          </p:grpSpPr>
          <p:sp>
            <p:nvSpPr>
              <p:cNvPr id="565" name="Google Shape;565;p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75" name="Google Shape;575;p7"/>
            <p:cNvGrpSpPr/>
            <p:nvPr/>
          </p:nvGrpSpPr>
          <p:grpSpPr>
            <a:xfrm>
              <a:off x="271780" y="539490"/>
              <a:ext cx="263520" cy="294840"/>
              <a:chOff x="7341480" y="2057040"/>
              <a:chExt cx="263520" cy="294840"/>
            </a:xfrm>
          </p:grpSpPr>
          <p:sp>
            <p:nvSpPr>
              <p:cNvPr id="576" name="Google Shape;57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1" name="Google Shape;58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2" name="Google Shape;58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3" name="Google Shape;58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951690" y="-383398"/>
            <a:ext cx="10954378" cy="6116823"/>
            <a:chOff x="-951690" y="-383398"/>
            <a:chExt cx="10954378" cy="6116823"/>
          </a:xfrm>
        </p:grpSpPr>
        <p:sp>
          <p:nvSpPr>
            <p:cNvPr id="586" name="Google Shape;586;p8"/>
            <p:cNvSpPr/>
            <p:nvPr/>
          </p:nvSpPr>
          <p:spPr>
            <a:xfrm rot="10800000">
              <a:off x="-951690" y="2783945"/>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87" name="Google Shape;587;p8"/>
            <p:cNvGrpSpPr/>
            <p:nvPr/>
          </p:nvGrpSpPr>
          <p:grpSpPr>
            <a:xfrm>
              <a:off x="5723367" y="-383398"/>
              <a:ext cx="4279320" cy="3171098"/>
              <a:chOff x="5723368" y="-383398"/>
              <a:chExt cx="4279320" cy="3171098"/>
            </a:xfrm>
          </p:grpSpPr>
          <p:sp>
            <p:nvSpPr>
              <p:cNvPr id="588" name="Google Shape;588;p8"/>
              <p:cNvSpPr/>
              <p:nvPr/>
            </p:nvSpPr>
            <p:spPr>
              <a:xfrm>
                <a:off x="5723368" y="-383397"/>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89" name="Google Shape;589;p8"/>
              <p:cNvPicPr preferRelativeResize="0"/>
              <p:nvPr/>
            </p:nvPicPr>
            <p:blipFill>
              <a:blip r:embed="rId2">
                <a:alphaModFix/>
              </a:blip>
              <a:stretch>
                <a:fillRect/>
              </a:stretch>
            </p:blipFill>
            <p:spPr>
              <a:xfrm>
                <a:off x="5770700" y="201750"/>
                <a:ext cx="3792412" cy="2585951"/>
              </a:xfrm>
              <a:prstGeom prst="rect">
                <a:avLst/>
              </a:prstGeom>
              <a:noFill/>
              <a:ln>
                <a:noFill/>
              </a:ln>
            </p:spPr>
          </p:pic>
        </p:grpSp>
        <p:pic>
          <p:nvPicPr>
            <p:cNvPr id="590" name="Google Shape;590;p8"/>
            <p:cNvPicPr preferRelativeResize="0"/>
            <p:nvPr/>
          </p:nvPicPr>
          <p:blipFill>
            <a:blip r:embed="rId2">
              <a:alphaModFix/>
            </a:blip>
            <a:stretch>
              <a:fillRect/>
            </a:stretch>
          </p:blipFill>
          <p:spPr>
            <a:xfrm>
              <a:off x="713232" y="2941187"/>
              <a:ext cx="3822649" cy="2606575"/>
            </a:xfrm>
            <a:prstGeom prst="rect">
              <a:avLst/>
            </a:prstGeom>
            <a:noFill/>
            <a:ln>
              <a:noFill/>
            </a:ln>
          </p:spPr>
        </p:pic>
      </p:grpSp>
      <p:sp>
        <p:nvSpPr>
          <p:cNvPr id="591" name="Google Shape;591;p8"/>
          <p:cNvSpPr/>
          <p:nvPr/>
        </p:nvSpPr>
        <p:spPr>
          <a:xfrm>
            <a:off x="7019368" y="1243443"/>
            <a:ext cx="7200" cy="2160"/>
          </a:xfrm>
          <a:custGeom>
            <a:avLst/>
            <a:gdLst/>
            <a:ahLst/>
            <a:cxnLst/>
            <a:rect l="l" t="t" r="r" b="b"/>
            <a:pathLst>
              <a:path w="20" h="6" extrusionOk="0">
                <a:moveTo>
                  <a:pt x="14" y="6"/>
                </a:moveTo>
                <a:lnTo>
                  <a:pt x="14" y="6"/>
                </a:lnTo>
                <a:cubicBezTo>
                  <a:pt x="21" y="6"/>
                  <a:pt x="21" y="6"/>
                  <a:pt x="14" y="0"/>
                </a:cubicBezTo>
                <a:cubicBezTo>
                  <a:pt x="0" y="0"/>
                  <a:pt x="0" y="0"/>
                  <a:pt x="0" y="0"/>
                </a:cubicBezTo>
                <a:lnTo>
                  <a:pt x="14"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8"/>
          <p:cNvSpPr/>
          <p:nvPr/>
        </p:nvSpPr>
        <p:spPr>
          <a:xfrm>
            <a:off x="7003168" y="1225802"/>
            <a:ext cx="16200" cy="12960"/>
          </a:xfrm>
          <a:custGeom>
            <a:avLst/>
            <a:gdLst/>
            <a:ahLst/>
            <a:cxnLst/>
            <a:rect l="l" t="t" r="r" b="b"/>
            <a:pathLst>
              <a:path w="45" h="36" extrusionOk="0">
                <a:moveTo>
                  <a:pt x="19" y="9"/>
                </a:moveTo>
                <a:lnTo>
                  <a:pt x="19" y="9"/>
                </a:lnTo>
                <a:cubicBezTo>
                  <a:pt x="12" y="3"/>
                  <a:pt x="0" y="-4"/>
                  <a:pt x="0" y="3"/>
                </a:cubicBezTo>
                <a:cubicBezTo>
                  <a:pt x="12" y="9"/>
                  <a:pt x="12" y="9"/>
                  <a:pt x="26" y="16"/>
                </a:cubicBezTo>
                <a:cubicBezTo>
                  <a:pt x="33" y="23"/>
                  <a:pt x="33" y="30"/>
                  <a:pt x="33" y="30"/>
                </a:cubicBezTo>
                <a:cubicBezTo>
                  <a:pt x="39" y="30"/>
                  <a:pt x="45" y="36"/>
                  <a:pt x="45" y="36"/>
                </a:cubicBezTo>
                <a:cubicBezTo>
                  <a:pt x="39" y="30"/>
                  <a:pt x="33" y="16"/>
                  <a:pt x="19"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8"/>
          <p:cNvSpPr/>
          <p:nvPr/>
        </p:nvSpPr>
        <p:spPr>
          <a:xfrm>
            <a:off x="6979048" y="1200603"/>
            <a:ext cx="0" cy="2520"/>
          </a:xfrm>
          <a:custGeom>
            <a:avLst/>
            <a:gdLst/>
            <a:ahLst/>
            <a:cxnLst/>
            <a:rect l="l" t="t" r="r" b="b"/>
            <a:pathLst>
              <a:path w="120000" h="7" extrusionOk="0">
                <a:moveTo>
                  <a:pt x="0" y="0"/>
                </a:move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8"/>
          <p:cNvSpPr/>
          <p:nvPr/>
        </p:nvSpPr>
        <p:spPr>
          <a:xfrm>
            <a:off x="6893727" y="1037163"/>
            <a:ext cx="2520" cy="2520"/>
          </a:xfrm>
          <a:custGeom>
            <a:avLst/>
            <a:gdLst/>
            <a:ahLst/>
            <a:cxnLst/>
            <a:rect l="l" t="t" r="r" b="b"/>
            <a:pathLst>
              <a:path w="7" h="7" extrusionOk="0">
                <a:moveTo>
                  <a:pt x="0" y="0"/>
                </a:moveTo>
                <a:lnTo>
                  <a:pt x="0" y="7"/>
                </a:ln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8"/>
          <p:cNvSpPr/>
          <p:nvPr/>
        </p:nvSpPr>
        <p:spPr>
          <a:xfrm>
            <a:off x="6920008" y="1094043"/>
            <a:ext cx="2160" cy="2520"/>
          </a:xfrm>
          <a:custGeom>
            <a:avLst/>
            <a:gdLst/>
            <a:ahLst/>
            <a:cxnLst/>
            <a:rect l="l" t="t" r="r" b="b"/>
            <a:pathLst>
              <a:path w="6" h="7" extrusionOk="0">
                <a:moveTo>
                  <a:pt x="6" y="7"/>
                </a:moveTo>
                <a:lnTo>
                  <a:pt x="6" y="7"/>
                </a:lnTo>
                <a:cubicBezTo>
                  <a:pt x="0" y="0"/>
                  <a:pt x="0" y="7"/>
                  <a:pt x="0" y="0"/>
                </a:cubicBezTo>
                <a:cubicBezTo>
                  <a:pt x="0" y="7"/>
                  <a:pt x="0" y="7"/>
                  <a:pt x="0" y="7"/>
                </a:cubicBez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8"/>
          <p:cNvSpPr/>
          <p:nvPr/>
        </p:nvSpPr>
        <p:spPr>
          <a:xfrm>
            <a:off x="6972208" y="1184043"/>
            <a:ext cx="2520" cy="2520"/>
          </a:xfrm>
          <a:custGeom>
            <a:avLst/>
            <a:gdLst/>
            <a:ahLst/>
            <a:cxnLst/>
            <a:rect l="l" t="t" r="r" b="b"/>
            <a:pathLst>
              <a:path w="7" h="7" extrusionOk="0">
                <a:moveTo>
                  <a:pt x="0" y="0"/>
                </a:move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8"/>
          <p:cNvSpPr/>
          <p:nvPr/>
        </p:nvSpPr>
        <p:spPr>
          <a:xfrm>
            <a:off x="6974727" y="119592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8"/>
          <p:cNvSpPr/>
          <p:nvPr/>
        </p:nvSpPr>
        <p:spPr>
          <a:xfrm>
            <a:off x="6976888" y="1198443"/>
            <a:ext cx="2160" cy="2160"/>
          </a:xfrm>
          <a:custGeom>
            <a:avLst/>
            <a:gdLst/>
            <a:ahLst/>
            <a:cxnLst/>
            <a:rect l="l" t="t" r="r" b="b"/>
            <a:pathLst>
              <a:path w="6" h="6" extrusionOk="0">
                <a:moveTo>
                  <a:pt x="6" y="6"/>
                </a:moveTo>
                <a:lnTo>
                  <a:pt x="0" y="0"/>
                </a:lnTo>
                <a:lnTo>
                  <a:pt x="6"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8"/>
          <p:cNvSpPr/>
          <p:nvPr/>
        </p:nvSpPr>
        <p:spPr>
          <a:xfrm>
            <a:off x="6891568" y="1049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8"/>
          <p:cNvSpPr/>
          <p:nvPr/>
        </p:nvSpPr>
        <p:spPr>
          <a:xfrm>
            <a:off x="6908127" y="1084683"/>
            <a:ext cx="2160" cy="4680"/>
          </a:xfrm>
          <a:custGeom>
            <a:avLst/>
            <a:gdLst/>
            <a:ahLst/>
            <a:cxnLst/>
            <a:rect l="l" t="t" r="r" b="b"/>
            <a:pathLst>
              <a:path w="6" h="13" extrusionOk="0">
                <a:moveTo>
                  <a:pt x="0" y="0"/>
                </a:moveTo>
                <a:lnTo>
                  <a:pt x="0" y="0"/>
                </a:lnTo>
                <a:cubicBezTo>
                  <a:pt x="6" y="13"/>
                  <a:pt x="6" y="13"/>
                  <a:pt x="6" y="13"/>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8"/>
          <p:cNvSpPr/>
          <p:nvPr/>
        </p:nvSpPr>
        <p:spPr>
          <a:xfrm>
            <a:off x="6922168" y="1110603"/>
            <a:ext cx="0" cy="2520"/>
          </a:xfrm>
          <a:custGeom>
            <a:avLst/>
            <a:gdLst/>
            <a:ahLst/>
            <a:cxnLst/>
            <a:rect l="l" t="t" r="r" b="b"/>
            <a:pathLst>
              <a:path w="120000" h="7" extrusionOk="0">
                <a:moveTo>
                  <a:pt x="0" y="0"/>
                </a:moveTo>
                <a:lnTo>
                  <a:pt x="0" y="7"/>
                </a:ln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8"/>
          <p:cNvSpPr/>
          <p:nvPr/>
        </p:nvSpPr>
        <p:spPr>
          <a:xfrm>
            <a:off x="6995968" y="1219683"/>
            <a:ext cx="2160" cy="2520"/>
          </a:xfrm>
          <a:custGeom>
            <a:avLst/>
            <a:gdLst/>
            <a:ahLst/>
            <a:cxnLst/>
            <a:rect l="l" t="t" r="r" b="b"/>
            <a:pathLst>
              <a:path w="6" h="7" extrusionOk="0">
                <a:moveTo>
                  <a:pt x="0" y="0"/>
                </a:moveTo>
                <a:lnTo>
                  <a:pt x="6" y="7"/>
                </a:lnTo>
                <a:lnTo>
                  <a:pt x="6"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8"/>
          <p:cNvSpPr/>
          <p:nvPr/>
        </p:nvSpPr>
        <p:spPr>
          <a:xfrm>
            <a:off x="6998127" y="122220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8"/>
          <p:cNvSpPr/>
          <p:nvPr/>
        </p:nvSpPr>
        <p:spPr>
          <a:xfrm>
            <a:off x="6998127" y="1222202"/>
            <a:ext cx="2520" cy="2160"/>
          </a:xfrm>
          <a:custGeom>
            <a:avLst/>
            <a:gdLst/>
            <a:ahLst/>
            <a:cxnLst/>
            <a:rect l="l" t="t" r="r" b="b"/>
            <a:pathLst>
              <a:path w="7" h="6" extrusionOk="0">
                <a:moveTo>
                  <a:pt x="7" y="6"/>
                </a:moveTo>
                <a:lnTo>
                  <a:pt x="0" y="0"/>
                </a:lnTo>
                <a:lnTo>
                  <a:pt x="7"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8"/>
          <p:cNvSpPr/>
          <p:nvPr/>
        </p:nvSpPr>
        <p:spPr>
          <a:xfrm>
            <a:off x="6969688" y="1188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8"/>
          <p:cNvSpPr/>
          <p:nvPr/>
        </p:nvSpPr>
        <p:spPr>
          <a:xfrm>
            <a:off x="6962488" y="1179363"/>
            <a:ext cx="7200" cy="9360"/>
          </a:xfrm>
          <a:custGeom>
            <a:avLst/>
            <a:gdLst/>
            <a:ahLst/>
            <a:cxnLst/>
            <a:rect l="l" t="t" r="r" b="b"/>
            <a:pathLst>
              <a:path w="20" h="26" extrusionOk="0">
                <a:moveTo>
                  <a:pt x="0" y="0"/>
                </a:moveTo>
                <a:lnTo>
                  <a:pt x="0" y="0"/>
                </a:lnTo>
                <a:cubicBezTo>
                  <a:pt x="7" y="7"/>
                  <a:pt x="13" y="20"/>
                  <a:pt x="20" y="26"/>
                </a:cubicBezTo>
                <a:lnTo>
                  <a:pt x="20" y="26"/>
                </a:lnTo>
                <a:cubicBezTo>
                  <a:pt x="13" y="26"/>
                  <a:pt x="7"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8"/>
          <p:cNvSpPr/>
          <p:nvPr/>
        </p:nvSpPr>
        <p:spPr>
          <a:xfrm>
            <a:off x="6938727" y="1134363"/>
            <a:ext cx="7560" cy="7200"/>
          </a:xfrm>
          <a:custGeom>
            <a:avLst/>
            <a:gdLst/>
            <a:ahLst/>
            <a:cxnLst/>
            <a:rect l="l" t="t" r="r" b="b"/>
            <a:pathLst>
              <a:path w="21" h="20" extrusionOk="0">
                <a:moveTo>
                  <a:pt x="0" y="0"/>
                </a:moveTo>
                <a:lnTo>
                  <a:pt x="0" y="0"/>
                </a:lnTo>
                <a:cubicBezTo>
                  <a:pt x="21" y="20"/>
                  <a:pt x="21" y="20"/>
                  <a:pt x="21" y="20"/>
                </a:cubicBezTo>
                <a:cubicBezTo>
                  <a:pt x="14" y="20"/>
                  <a:pt x="14" y="13"/>
                  <a:pt x="21" y="20"/>
                </a:cubicBezTo>
                <a:cubicBezTo>
                  <a:pt x="7" y="-13"/>
                  <a:pt x="21" y="3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8"/>
          <p:cNvSpPr/>
          <p:nvPr/>
        </p:nvSpPr>
        <p:spPr>
          <a:xfrm>
            <a:off x="6924688" y="1103043"/>
            <a:ext cx="3240" cy="5040"/>
          </a:xfrm>
          <a:custGeom>
            <a:avLst/>
            <a:gdLst/>
            <a:ahLst/>
            <a:cxnLst/>
            <a:rect l="l" t="t" r="r" b="b"/>
            <a:pathLst>
              <a:path w="9" h="14" extrusionOk="0">
                <a:moveTo>
                  <a:pt x="0" y="8"/>
                </a:moveTo>
                <a:lnTo>
                  <a:pt x="0" y="8"/>
                </a:lnTo>
                <a:cubicBezTo>
                  <a:pt x="13" y="21"/>
                  <a:pt x="7" y="8"/>
                  <a:pt x="7" y="8"/>
                </a:cubicBezTo>
                <a:cubicBezTo>
                  <a:pt x="0" y="1"/>
                  <a:pt x="0" y="-5"/>
                  <a:pt x="0" y="8"/>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9" name="Google Shape;609;p8"/>
          <p:cNvSpPr/>
          <p:nvPr/>
        </p:nvSpPr>
        <p:spPr>
          <a:xfrm>
            <a:off x="7226727" y="1371243"/>
            <a:ext cx="6120" cy="5040"/>
          </a:xfrm>
          <a:custGeom>
            <a:avLst/>
            <a:gdLst/>
            <a:ahLst/>
            <a:cxnLst/>
            <a:rect l="l" t="t" r="r" b="b"/>
            <a:pathLst>
              <a:path w="17" h="14" extrusionOk="0">
                <a:moveTo>
                  <a:pt x="4" y="0"/>
                </a:moveTo>
                <a:lnTo>
                  <a:pt x="4" y="0"/>
                </a:lnTo>
                <a:cubicBezTo>
                  <a:pt x="-2" y="0"/>
                  <a:pt x="-2" y="7"/>
                  <a:pt x="11" y="14"/>
                </a:cubicBezTo>
                <a:cubicBezTo>
                  <a:pt x="17" y="14"/>
                  <a:pt x="17" y="14"/>
                  <a:pt x="17" y="14"/>
                </a:cubicBezTo>
                <a:lnTo>
                  <a:pt x="4"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8"/>
          <p:cNvSpPr/>
          <p:nvPr/>
        </p:nvSpPr>
        <p:spPr>
          <a:xfrm>
            <a:off x="7232848" y="1380963"/>
            <a:ext cx="21600" cy="17640"/>
          </a:xfrm>
          <a:custGeom>
            <a:avLst/>
            <a:gdLst/>
            <a:ahLst/>
            <a:cxnLst/>
            <a:rect l="l" t="t" r="r" b="b"/>
            <a:pathLst>
              <a:path w="60" h="49" extrusionOk="0">
                <a:moveTo>
                  <a:pt x="33" y="39"/>
                </a:moveTo>
                <a:lnTo>
                  <a:pt x="33" y="39"/>
                </a:lnTo>
                <a:cubicBezTo>
                  <a:pt x="47" y="46"/>
                  <a:pt x="60" y="53"/>
                  <a:pt x="60" y="46"/>
                </a:cubicBezTo>
                <a:cubicBezTo>
                  <a:pt x="47" y="39"/>
                  <a:pt x="40" y="33"/>
                  <a:pt x="27" y="27"/>
                </a:cubicBezTo>
                <a:cubicBezTo>
                  <a:pt x="20" y="20"/>
                  <a:pt x="14" y="13"/>
                  <a:pt x="20" y="13"/>
                </a:cubicBezTo>
                <a:cubicBezTo>
                  <a:pt x="14" y="13"/>
                  <a:pt x="7" y="0"/>
                  <a:pt x="0" y="0"/>
                </a:cubicBezTo>
                <a:cubicBezTo>
                  <a:pt x="7" y="13"/>
                  <a:pt x="20" y="27"/>
                  <a:pt x="40" y="33"/>
                </a:cubicBezTo>
                <a:cubicBezTo>
                  <a:pt x="40" y="39"/>
                  <a:pt x="33" y="39"/>
                  <a:pt x="33" y="3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8"/>
          <p:cNvSpPr/>
          <p:nvPr/>
        </p:nvSpPr>
        <p:spPr>
          <a:xfrm>
            <a:off x="7605088" y="1556643"/>
            <a:ext cx="2520" cy="0"/>
          </a:xfrm>
          <a:custGeom>
            <a:avLst/>
            <a:gdLst/>
            <a:ahLst/>
            <a:cxnLst/>
            <a:rect l="l" t="t" r="r" b="b"/>
            <a:pathLst>
              <a:path w="7" h="120000" extrusionOk="0">
                <a:moveTo>
                  <a:pt x="7" y="0"/>
                </a:moveTo>
                <a:lnTo>
                  <a:pt x="7" y="0"/>
                </a:lnTo>
                <a:cubicBezTo>
                  <a:pt x="0" y="0"/>
                  <a:pt x="0" y="0"/>
                  <a:pt x="0" y="0"/>
                </a:cubicBez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8"/>
          <p:cNvSpPr/>
          <p:nvPr/>
        </p:nvSpPr>
        <p:spPr>
          <a:xfrm>
            <a:off x="7854208" y="1575363"/>
            <a:ext cx="2520" cy="0"/>
          </a:xfrm>
          <a:custGeom>
            <a:avLst/>
            <a:gdLst/>
            <a:ahLst/>
            <a:cxnLst/>
            <a:rect l="l" t="t" r="r" b="b"/>
            <a:pathLst>
              <a:path w="7" h="120000" extrusionOk="0">
                <a:moveTo>
                  <a:pt x="7" y="0"/>
                </a:moveTo>
                <a:lnTo>
                  <a:pt x="7" y="0"/>
                </a:lnTo>
                <a:cubicBezTo>
                  <a:pt x="0" y="0"/>
                  <a:pt x="0" y="0"/>
                  <a:pt x="0" y="0"/>
                </a:cubicBezTo>
                <a:cubicBezTo>
                  <a:pt x="7" y="0"/>
                  <a:pt x="7"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8"/>
          <p:cNvSpPr/>
          <p:nvPr/>
        </p:nvSpPr>
        <p:spPr>
          <a:xfrm>
            <a:off x="7897048" y="1577883"/>
            <a:ext cx="2160" cy="0"/>
          </a:xfrm>
          <a:custGeom>
            <a:avLst/>
            <a:gdLst/>
            <a:ahLst/>
            <a:cxnLst/>
            <a:rect l="l" t="t" r="r" b="b"/>
            <a:pathLst>
              <a:path w="6" h="120000" extrusionOk="0">
                <a:moveTo>
                  <a:pt x="6" y="0"/>
                </a:moveTo>
                <a:lnTo>
                  <a:pt x="6" y="0"/>
                </a:lnTo>
                <a:lnTo>
                  <a:pt x="0" y="0"/>
                </a:lnTo>
                <a:cubicBezTo>
                  <a:pt x="6" y="0"/>
                  <a:pt x="6" y="0"/>
                  <a:pt x="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8"/>
          <p:cNvSpPr/>
          <p:nvPr/>
        </p:nvSpPr>
        <p:spPr>
          <a:xfrm>
            <a:off x="7607608" y="1556643"/>
            <a:ext cx="7200" cy="2160"/>
          </a:xfrm>
          <a:custGeom>
            <a:avLst/>
            <a:gdLst/>
            <a:ahLst/>
            <a:cxnLst/>
            <a:rect l="l" t="t" r="r" b="b"/>
            <a:pathLst>
              <a:path w="20" h="6" extrusionOk="0">
                <a:moveTo>
                  <a:pt x="0" y="0"/>
                </a:moveTo>
                <a:lnTo>
                  <a:pt x="0" y="0"/>
                </a:lnTo>
                <a:cubicBezTo>
                  <a:pt x="20" y="6"/>
                  <a:pt x="20" y="6"/>
                  <a:pt x="20" y="6"/>
                </a:cubicBezTo>
                <a:cubicBezTo>
                  <a:pt x="20" y="6"/>
                  <a:pt x="7" y="6"/>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5" name="Google Shape;615;p8"/>
          <p:cNvSpPr/>
          <p:nvPr/>
        </p:nvSpPr>
        <p:spPr>
          <a:xfrm>
            <a:off x="7287568" y="142596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8"/>
          <p:cNvSpPr/>
          <p:nvPr/>
        </p:nvSpPr>
        <p:spPr>
          <a:xfrm>
            <a:off x="7496008" y="1535043"/>
            <a:ext cx="2520" cy="0"/>
          </a:xfrm>
          <a:custGeom>
            <a:avLst/>
            <a:gdLst/>
            <a:ahLst/>
            <a:cxnLst/>
            <a:rect l="l" t="t" r="r" b="b"/>
            <a:pathLst>
              <a:path w="7" h="120000" extrusionOk="0">
                <a:moveTo>
                  <a:pt x="7" y="0"/>
                </a:moveTo>
                <a:lnTo>
                  <a:pt x="7"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8"/>
          <p:cNvSpPr/>
          <p:nvPr/>
        </p:nvSpPr>
        <p:spPr>
          <a:xfrm>
            <a:off x="7417888" y="1506602"/>
            <a:ext cx="4680" cy="2160"/>
          </a:xfrm>
          <a:custGeom>
            <a:avLst/>
            <a:gdLst/>
            <a:ahLst/>
            <a:cxnLst/>
            <a:rect l="l" t="t" r="r" b="b"/>
            <a:pathLst>
              <a:path w="13" h="6" extrusionOk="0">
                <a:moveTo>
                  <a:pt x="0" y="6"/>
                </a:moveTo>
                <a:lnTo>
                  <a:pt x="0" y="6"/>
                </a:lnTo>
                <a:cubicBezTo>
                  <a:pt x="7" y="6"/>
                  <a:pt x="13" y="6"/>
                  <a:pt x="13" y="6"/>
                </a:cubicBezTo>
                <a:cubicBezTo>
                  <a:pt x="13" y="6"/>
                  <a:pt x="7" y="6"/>
                  <a:pt x="0" y="0"/>
                </a:cubicBez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8"/>
          <p:cNvSpPr/>
          <p:nvPr/>
        </p:nvSpPr>
        <p:spPr>
          <a:xfrm>
            <a:off x="7299448" y="14425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8"/>
          <p:cNvSpPr/>
          <p:nvPr/>
        </p:nvSpPr>
        <p:spPr>
          <a:xfrm>
            <a:off x="7557928" y="1549443"/>
            <a:ext cx="2160" cy="2160"/>
          </a:xfrm>
          <a:custGeom>
            <a:avLst/>
            <a:gdLst/>
            <a:ahLst/>
            <a:cxnLst/>
            <a:rect l="l" t="t" r="r" b="b"/>
            <a:pathLst>
              <a:path w="6" h="6" extrusionOk="0">
                <a:moveTo>
                  <a:pt x="0" y="0"/>
                </a:moveTo>
                <a:lnTo>
                  <a:pt x="6"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8"/>
          <p:cNvSpPr/>
          <p:nvPr/>
        </p:nvSpPr>
        <p:spPr>
          <a:xfrm>
            <a:off x="7977688" y="1580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8"/>
          <p:cNvSpPr/>
          <p:nvPr/>
        </p:nvSpPr>
        <p:spPr>
          <a:xfrm>
            <a:off x="7292248" y="1428483"/>
            <a:ext cx="2520" cy="2520"/>
          </a:xfrm>
          <a:custGeom>
            <a:avLst/>
            <a:gdLst/>
            <a:ahLst/>
            <a:cxnLst/>
            <a:rect l="l" t="t" r="r" b="b"/>
            <a:pathLst>
              <a:path w="7" h="7" extrusionOk="0">
                <a:moveTo>
                  <a:pt x="0" y="0"/>
                </a:moveTo>
                <a:lnTo>
                  <a:pt x="0" y="0"/>
                </a:lnTo>
                <a:cubicBezTo>
                  <a:pt x="7" y="7"/>
                  <a:pt x="7" y="7"/>
                  <a:pt x="7" y="7"/>
                </a:cubicBezTo>
                <a:cubicBezTo>
                  <a:pt x="0" y="7"/>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8"/>
          <p:cNvSpPr/>
          <p:nvPr/>
        </p:nvSpPr>
        <p:spPr>
          <a:xfrm>
            <a:off x="8024848" y="1577883"/>
            <a:ext cx="2520" cy="2160"/>
          </a:xfrm>
          <a:custGeom>
            <a:avLst/>
            <a:gdLst/>
            <a:ahLst/>
            <a:cxnLst/>
            <a:rect l="l" t="t" r="r" b="b"/>
            <a:pathLst>
              <a:path w="7" h="6" extrusionOk="0">
                <a:moveTo>
                  <a:pt x="0" y="0"/>
                </a:moveTo>
                <a:lnTo>
                  <a:pt x="0" y="0"/>
                </a:lnTo>
                <a:cubicBezTo>
                  <a:pt x="7" y="6"/>
                  <a:pt x="7" y="6"/>
                  <a:pt x="7" y="6"/>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8"/>
          <p:cNvSpPr/>
          <p:nvPr/>
        </p:nvSpPr>
        <p:spPr>
          <a:xfrm>
            <a:off x="7289727" y="1428483"/>
            <a:ext cx="2520" cy="0"/>
          </a:xfrm>
          <a:custGeom>
            <a:avLst/>
            <a:gdLst/>
            <a:ahLst/>
            <a:cxnLst/>
            <a:rect l="l" t="t" r="r" b="b"/>
            <a:pathLst>
              <a:path w="7" h="120000" extrusionOk="0">
                <a:moveTo>
                  <a:pt x="0" y="0"/>
                </a:moveTo>
                <a:lnTo>
                  <a:pt x="0" y="0"/>
                </a:lnTo>
                <a:lnTo>
                  <a:pt x="7" y="0"/>
                </a:ln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8"/>
          <p:cNvSpPr/>
          <p:nvPr/>
        </p:nvSpPr>
        <p:spPr>
          <a:xfrm>
            <a:off x="7605088" y="15566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8"/>
          <p:cNvSpPr/>
          <p:nvPr/>
        </p:nvSpPr>
        <p:spPr>
          <a:xfrm>
            <a:off x="7489168" y="1525683"/>
            <a:ext cx="0" cy="2520"/>
          </a:xfrm>
          <a:custGeom>
            <a:avLst/>
            <a:gdLst/>
            <a:ahLst/>
            <a:cxnLst/>
            <a:rect l="l" t="t" r="r" b="b"/>
            <a:pathLst>
              <a:path w="120000" h="7" extrusionOk="0">
                <a:moveTo>
                  <a:pt x="0" y="7"/>
                </a:moveTo>
                <a:lnTo>
                  <a:pt x="0" y="0"/>
                </a:lnTo>
                <a:lnTo>
                  <a:pt x="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8"/>
          <p:cNvSpPr/>
          <p:nvPr/>
        </p:nvSpPr>
        <p:spPr>
          <a:xfrm>
            <a:off x="7434448" y="1506603"/>
            <a:ext cx="7200" cy="4680"/>
          </a:xfrm>
          <a:custGeom>
            <a:avLst/>
            <a:gdLst/>
            <a:ahLst/>
            <a:cxnLst/>
            <a:rect l="l" t="t" r="r" b="b"/>
            <a:pathLst>
              <a:path w="20" h="13" extrusionOk="0">
                <a:moveTo>
                  <a:pt x="20" y="13"/>
                </a:moveTo>
                <a:lnTo>
                  <a:pt x="20" y="13"/>
                </a:lnTo>
                <a:cubicBezTo>
                  <a:pt x="0" y="0"/>
                  <a:pt x="0" y="0"/>
                  <a:pt x="0" y="0"/>
                </a:cubicBezTo>
                <a:cubicBezTo>
                  <a:pt x="13" y="6"/>
                  <a:pt x="13" y="6"/>
                  <a:pt x="20"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8"/>
          <p:cNvSpPr/>
          <p:nvPr/>
        </p:nvSpPr>
        <p:spPr>
          <a:xfrm>
            <a:off x="7403848" y="14947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8"/>
          <p:cNvSpPr/>
          <p:nvPr/>
        </p:nvSpPr>
        <p:spPr>
          <a:xfrm>
            <a:off x="8022688" y="1570683"/>
            <a:ext cx="1080" cy="0"/>
          </a:xfrm>
          <a:custGeom>
            <a:avLst/>
            <a:gdLst/>
            <a:ahLst/>
            <a:cxnLst/>
            <a:rect l="l" t="t" r="r" b="b"/>
            <a:pathLst>
              <a:path w="3" h="120000" extrusionOk="0">
                <a:moveTo>
                  <a:pt x="0" y="0"/>
                </a:moveTo>
                <a:cubicBezTo>
                  <a:pt x="0" y="0"/>
                  <a:pt x="6"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8"/>
          <p:cNvSpPr/>
          <p:nvPr/>
        </p:nvSpPr>
        <p:spPr>
          <a:xfrm>
            <a:off x="7835488" y="1568163"/>
            <a:ext cx="4680" cy="0"/>
          </a:xfrm>
          <a:custGeom>
            <a:avLst/>
            <a:gdLst/>
            <a:ahLst/>
            <a:cxnLst/>
            <a:rect l="l" t="t" r="r" b="b"/>
            <a:pathLst>
              <a:path w="13" h="120000" extrusionOk="0">
                <a:moveTo>
                  <a:pt x="0" y="0"/>
                </a:moveTo>
                <a:lnTo>
                  <a:pt x="0" y="0"/>
                </a:lnTo>
                <a:cubicBezTo>
                  <a:pt x="6" y="0"/>
                  <a:pt x="13" y="0"/>
                  <a:pt x="13" y="0"/>
                </a:cubicBezTo>
                <a:cubicBezTo>
                  <a:pt x="6"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8"/>
          <p:cNvSpPr/>
          <p:nvPr/>
        </p:nvSpPr>
        <p:spPr>
          <a:xfrm>
            <a:off x="7840168" y="1568163"/>
            <a:ext cx="9360" cy="0"/>
          </a:xfrm>
          <a:custGeom>
            <a:avLst/>
            <a:gdLst/>
            <a:ahLst/>
            <a:cxnLst/>
            <a:rect l="l" t="t" r="r" b="b"/>
            <a:pathLst>
              <a:path w="26" h="120000" extrusionOk="0">
                <a:moveTo>
                  <a:pt x="26" y="0"/>
                </a:moveTo>
                <a:lnTo>
                  <a:pt x="26" y="0"/>
                </a:lnTo>
                <a:cubicBezTo>
                  <a:pt x="19" y="0"/>
                  <a:pt x="12" y="0"/>
                  <a:pt x="0" y="0"/>
                </a:cubicBezTo>
                <a:cubicBezTo>
                  <a:pt x="12" y="0"/>
                  <a:pt x="19" y="0"/>
                  <a:pt x="2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8"/>
          <p:cNvSpPr/>
          <p:nvPr/>
        </p:nvSpPr>
        <p:spPr>
          <a:xfrm>
            <a:off x="7261288" y="1404723"/>
            <a:ext cx="2520" cy="0"/>
          </a:xfrm>
          <a:custGeom>
            <a:avLst/>
            <a:gdLst/>
            <a:ahLst/>
            <a:cxnLst/>
            <a:rect l="l" t="t" r="r" b="b"/>
            <a:pathLst>
              <a:path w="7" h="120000" extrusionOk="0">
                <a:moveTo>
                  <a:pt x="7" y="0"/>
                </a:moveTo>
                <a:lnTo>
                  <a:pt x="0"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8"/>
          <p:cNvSpPr/>
          <p:nvPr/>
        </p:nvSpPr>
        <p:spPr>
          <a:xfrm>
            <a:off x="7259127" y="1402203"/>
            <a:ext cx="2160" cy="2520"/>
          </a:xfrm>
          <a:custGeom>
            <a:avLst/>
            <a:gdLst/>
            <a:ahLst/>
            <a:cxnLst/>
            <a:rect l="l" t="t" r="r" b="b"/>
            <a:pathLst>
              <a:path w="6" h="7" extrusionOk="0">
                <a:moveTo>
                  <a:pt x="6" y="7"/>
                </a:moveTo>
                <a:lnTo>
                  <a:pt x="0" y="0"/>
                </a:ln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8"/>
          <p:cNvSpPr/>
          <p:nvPr/>
        </p:nvSpPr>
        <p:spPr>
          <a:xfrm>
            <a:off x="7256608" y="1400043"/>
            <a:ext cx="2520" cy="2160"/>
          </a:xfrm>
          <a:custGeom>
            <a:avLst/>
            <a:gdLst/>
            <a:ahLst/>
            <a:cxnLst/>
            <a:rect l="l" t="t" r="r" b="b"/>
            <a:pathLst>
              <a:path w="7" h="6" extrusionOk="0">
                <a:moveTo>
                  <a:pt x="0" y="0"/>
                </a:moveTo>
                <a:lnTo>
                  <a:pt x="0" y="0"/>
                </a:lnTo>
                <a:cubicBezTo>
                  <a:pt x="7" y="6"/>
                  <a:pt x="7" y="6"/>
                  <a:pt x="7"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8"/>
          <p:cNvSpPr/>
          <p:nvPr/>
        </p:nvSpPr>
        <p:spPr>
          <a:xfrm>
            <a:off x="7304127" y="14378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8"/>
          <p:cNvSpPr/>
          <p:nvPr/>
        </p:nvSpPr>
        <p:spPr>
          <a:xfrm>
            <a:off x="7304127" y="1437843"/>
            <a:ext cx="11880" cy="9720"/>
          </a:xfrm>
          <a:custGeom>
            <a:avLst/>
            <a:gdLst/>
            <a:ahLst/>
            <a:cxnLst/>
            <a:rect l="l" t="t" r="r" b="b"/>
            <a:pathLst>
              <a:path w="33" h="27" extrusionOk="0">
                <a:moveTo>
                  <a:pt x="33" y="27"/>
                </a:moveTo>
                <a:lnTo>
                  <a:pt x="33" y="27"/>
                </a:lnTo>
                <a:cubicBezTo>
                  <a:pt x="26" y="20"/>
                  <a:pt x="13" y="6"/>
                  <a:pt x="0" y="0"/>
                </a:cubicBezTo>
                <a:lnTo>
                  <a:pt x="0" y="0"/>
                </a:lnTo>
                <a:cubicBezTo>
                  <a:pt x="7" y="0"/>
                  <a:pt x="26" y="20"/>
                  <a:pt x="33" y="2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8"/>
          <p:cNvSpPr/>
          <p:nvPr/>
        </p:nvSpPr>
        <p:spPr>
          <a:xfrm>
            <a:off x="7356327" y="1478163"/>
            <a:ext cx="14040" cy="7200"/>
          </a:xfrm>
          <a:custGeom>
            <a:avLst/>
            <a:gdLst/>
            <a:ahLst/>
            <a:cxnLst/>
            <a:rect l="l" t="t" r="r" b="b"/>
            <a:pathLst>
              <a:path w="39" h="20" extrusionOk="0">
                <a:moveTo>
                  <a:pt x="39" y="20"/>
                </a:moveTo>
                <a:lnTo>
                  <a:pt x="39" y="20"/>
                </a:lnTo>
                <a:cubicBezTo>
                  <a:pt x="6" y="0"/>
                  <a:pt x="6" y="0"/>
                  <a:pt x="6" y="0"/>
                </a:cubicBezTo>
                <a:cubicBezTo>
                  <a:pt x="13" y="6"/>
                  <a:pt x="20" y="13"/>
                  <a:pt x="0" y="6"/>
                </a:cubicBezTo>
                <a:cubicBezTo>
                  <a:pt x="39" y="27"/>
                  <a:pt x="-7" y="-6"/>
                  <a:pt x="39"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8"/>
          <p:cNvSpPr/>
          <p:nvPr/>
        </p:nvSpPr>
        <p:spPr>
          <a:xfrm>
            <a:off x="7404567" y="1502283"/>
            <a:ext cx="6480" cy="2880"/>
          </a:xfrm>
          <a:custGeom>
            <a:avLst/>
            <a:gdLst/>
            <a:ahLst/>
            <a:cxnLst/>
            <a:rect l="l" t="t" r="r" b="b"/>
            <a:pathLst>
              <a:path w="18" h="8" extrusionOk="0">
                <a:moveTo>
                  <a:pt x="11" y="6"/>
                </a:moveTo>
                <a:lnTo>
                  <a:pt x="11" y="6"/>
                </a:lnTo>
                <a:cubicBezTo>
                  <a:pt x="-9" y="-7"/>
                  <a:pt x="4" y="6"/>
                  <a:pt x="4" y="6"/>
                </a:cubicBezTo>
                <a:cubicBezTo>
                  <a:pt x="17" y="6"/>
                  <a:pt x="24" y="12"/>
                  <a:pt x="11"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8"/>
          <p:cNvSpPr/>
          <p:nvPr/>
        </p:nvSpPr>
        <p:spPr>
          <a:xfrm>
            <a:off x="7695448" y="1568163"/>
            <a:ext cx="3240" cy="1080"/>
          </a:xfrm>
          <a:custGeom>
            <a:avLst/>
            <a:gdLst/>
            <a:ahLst/>
            <a:cxnLst/>
            <a:rect l="l" t="t" r="r" b="b"/>
            <a:pathLst>
              <a:path w="9" h="3" extrusionOk="0">
                <a:moveTo>
                  <a:pt x="7" y="0"/>
                </a:moveTo>
                <a:lnTo>
                  <a:pt x="7" y="0"/>
                </a:lnTo>
                <a:cubicBezTo>
                  <a:pt x="0" y="0"/>
                  <a:pt x="0" y="0"/>
                  <a:pt x="0" y="0"/>
                </a:cubicBezTo>
                <a:cubicBezTo>
                  <a:pt x="19" y="7"/>
                  <a:pt x="0"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8"/>
          <p:cNvSpPr/>
          <p:nvPr/>
        </p:nvSpPr>
        <p:spPr>
          <a:xfrm>
            <a:off x="7747288" y="1563483"/>
            <a:ext cx="7560" cy="2520"/>
          </a:xfrm>
          <a:custGeom>
            <a:avLst/>
            <a:gdLst/>
            <a:ahLst/>
            <a:cxnLst/>
            <a:rect l="l" t="t" r="r" b="b"/>
            <a:pathLst>
              <a:path w="21" h="7" extrusionOk="0">
                <a:moveTo>
                  <a:pt x="21" y="7"/>
                </a:moveTo>
                <a:lnTo>
                  <a:pt x="7" y="0"/>
                </a:lnTo>
                <a:lnTo>
                  <a:pt x="0" y="7"/>
                </a:lnTo>
                <a:lnTo>
                  <a:pt x="21"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8"/>
          <p:cNvSpPr/>
          <p:nvPr/>
        </p:nvSpPr>
        <p:spPr>
          <a:xfrm>
            <a:off x="7785448" y="1575363"/>
            <a:ext cx="9720" cy="0"/>
          </a:xfrm>
          <a:custGeom>
            <a:avLst/>
            <a:gdLst/>
            <a:ahLst/>
            <a:cxnLst/>
            <a:rect l="l" t="t" r="r" b="b"/>
            <a:pathLst>
              <a:path w="27" h="120000" extrusionOk="0">
                <a:moveTo>
                  <a:pt x="6" y="0"/>
                </a:moveTo>
                <a:lnTo>
                  <a:pt x="0" y="0"/>
                </a:lnTo>
                <a:lnTo>
                  <a:pt x="27"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8"/>
          <p:cNvSpPr txBox="1">
            <a:spLocks noGrp="1"/>
          </p:cNvSpPr>
          <p:nvPr>
            <p:ph type="title"/>
          </p:nvPr>
        </p:nvSpPr>
        <p:spPr>
          <a:xfrm>
            <a:off x="1148400" y="1775100"/>
            <a:ext cx="6847200" cy="1593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4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42" name="Google Shape;642;p8"/>
          <p:cNvGrpSpPr/>
          <p:nvPr/>
        </p:nvGrpSpPr>
        <p:grpSpPr>
          <a:xfrm>
            <a:off x="7028020" y="-318255"/>
            <a:ext cx="2152800" cy="1948215"/>
            <a:chOff x="7028020" y="-318255"/>
            <a:chExt cx="2152800" cy="1948215"/>
          </a:xfrm>
        </p:grpSpPr>
        <p:grpSp>
          <p:nvGrpSpPr>
            <p:cNvPr id="643" name="Google Shape;643;p8"/>
            <p:cNvGrpSpPr/>
            <p:nvPr/>
          </p:nvGrpSpPr>
          <p:grpSpPr>
            <a:xfrm>
              <a:off x="7028020" y="-318255"/>
              <a:ext cx="1246680" cy="1201680"/>
              <a:chOff x="4709520" y="2909520"/>
              <a:chExt cx="1246680" cy="1201680"/>
            </a:xfrm>
          </p:grpSpPr>
          <p:sp>
            <p:nvSpPr>
              <p:cNvPr id="644" name="Google Shape;644;p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5" name="Google Shape;645;p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5" name="Google Shape;665;p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6" name="Google Shape;666;p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7" name="Google Shape;667;p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9" name="Google Shape;669;p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2" name="Google Shape;672;p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73" name="Google Shape;673;p8"/>
            <p:cNvGrpSpPr/>
            <p:nvPr/>
          </p:nvGrpSpPr>
          <p:grpSpPr>
            <a:xfrm flipH="1">
              <a:off x="8274700" y="188520"/>
              <a:ext cx="906120" cy="1441440"/>
              <a:chOff x="1704600" y="3040920"/>
              <a:chExt cx="906120" cy="1441440"/>
            </a:xfrm>
          </p:grpSpPr>
          <p:sp>
            <p:nvSpPr>
              <p:cNvPr id="674" name="Google Shape;674;p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0" name="Google Shape;690;p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705;p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706;p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7" name="Google Shape;707;p8"/>
          <p:cNvGrpSpPr/>
          <p:nvPr/>
        </p:nvGrpSpPr>
        <p:grpSpPr>
          <a:xfrm>
            <a:off x="99395" y="1880051"/>
            <a:ext cx="8945507" cy="3340869"/>
            <a:chOff x="99395" y="1880051"/>
            <a:chExt cx="8945507" cy="3340869"/>
          </a:xfrm>
        </p:grpSpPr>
        <p:grpSp>
          <p:nvGrpSpPr>
            <p:cNvPr id="708" name="Google Shape;708;p8"/>
            <p:cNvGrpSpPr/>
            <p:nvPr/>
          </p:nvGrpSpPr>
          <p:grpSpPr>
            <a:xfrm>
              <a:off x="99395" y="2792185"/>
              <a:ext cx="2081848" cy="2428735"/>
              <a:chOff x="99395" y="2792185"/>
              <a:chExt cx="2081848" cy="2428735"/>
            </a:xfrm>
          </p:grpSpPr>
          <p:grpSp>
            <p:nvGrpSpPr>
              <p:cNvPr id="709" name="Google Shape;709;p8"/>
              <p:cNvGrpSpPr/>
              <p:nvPr/>
            </p:nvGrpSpPr>
            <p:grpSpPr>
              <a:xfrm>
                <a:off x="99395" y="2792185"/>
                <a:ext cx="418320" cy="414000"/>
                <a:chOff x="3690720" y="1877760"/>
                <a:chExt cx="418320" cy="414000"/>
              </a:xfrm>
            </p:grpSpPr>
            <p:sp>
              <p:nvSpPr>
                <p:cNvPr id="710" name="Google Shape;710;p8"/>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8"/>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8"/>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8"/>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8"/>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8"/>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8"/>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8"/>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8" name="Google Shape;718;p8"/>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719;p8"/>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8"/>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1" name="Google Shape;721;p8"/>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2" name="Google Shape;722;p8"/>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8"/>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24" name="Google Shape;724;p8"/>
              <p:cNvGrpSpPr/>
              <p:nvPr/>
            </p:nvGrpSpPr>
            <p:grpSpPr>
              <a:xfrm>
                <a:off x="1767243" y="4802600"/>
                <a:ext cx="414000" cy="418320"/>
                <a:chOff x="4622393" y="2036175"/>
                <a:chExt cx="414000" cy="418320"/>
              </a:xfrm>
            </p:grpSpPr>
            <p:sp>
              <p:nvSpPr>
                <p:cNvPr id="725" name="Google Shape;725;p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39" name="Google Shape;739;p8"/>
            <p:cNvGrpSpPr/>
            <p:nvPr/>
          </p:nvGrpSpPr>
          <p:grpSpPr>
            <a:xfrm rot="4680413">
              <a:off x="8518987" y="2068979"/>
              <a:ext cx="628578" cy="299168"/>
              <a:chOff x="3729240" y="2426040"/>
              <a:chExt cx="628560" cy="299160"/>
            </a:xfrm>
          </p:grpSpPr>
          <p:sp>
            <p:nvSpPr>
              <p:cNvPr id="740" name="Google Shape;740;p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0"/>
        <p:cNvGrpSpPr/>
        <p:nvPr/>
      </p:nvGrpSpPr>
      <p:grpSpPr>
        <a:xfrm>
          <a:off x="0" y="0"/>
          <a:ext cx="0" cy="0"/>
          <a:chOff x="0" y="0"/>
          <a:chExt cx="0" cy="0"/>
        </a:xfrm>
      </p:grpSpPr>
      <p:grpSp>
        <p:nvGrpSpPr>
          <p:cNvPr id="751" name="Google Shape;751;p9"/>
          <p:cNvGrpSpPr/>
          <p:nvPr/>
        </p:nvGrpSpPr>
        <p:grpSpPr>
          <a:xfrm>
            <a:off x="-1491972" y="-1303818"/>
            <a:ext cx="11464021" cy="7102320"/>
            <a:chOff x="-1491972" y="-1303818"/>
            <a:chExt cx="11464021" cy="7102320"/>
          </a:xfrm>
        </p:grpSpPr>
        <p:pic>
          <p:nvPicPr>
            <p:cNvPr id="752" name="Google Shape;752;p9"/>
            <p:cNvPicPr preferRelativeResize="0"/>
            <p:nvPr/>
          </p:nvPicPr>
          <p:blipFill>
            <a:blip r:embed="rId2">
              <a:alphaModFix/>
            </a:blip>
            <a:stretch>
              <a:fillRect/>
            </a:stretch>
          </p:blipFill>
          <p:spPr>
            <a:xfrm>
              <a:off x="908091" y="4604002"/>
              <a:ext cx="1552441" cy="499857"/>
            </a:xfrm>
            <a:prstGeom prst="rect">
              <a:avLst/>
            </a:prstGeom>
            <a:noFill/>
            <a:ln>
              <a:noFill/>
            </a:ln>
          </p:spPr>
        </p:pic>
        <p:sp>
          <p:nvSpPr>
            <p:cNvPr id="753" name="Google Shape;753;p9"/>
            <p:cNvSpPr/>
            <p:nvPr/>
          </p:nvSpPr>
          <p:spPr>
            <a:xfrm flipH="1">
              <a:off x="6630765" y="3286823"/>
              <a:ext cx="2830488" cy="251167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754" name="Google Shape;754;p9"/>
            <p:cNvSpPr/>
            <p:nvPr/>
          </p:nvSpPr>
          <p:spPr>
            <a:xfrm rot="10800000" flipH="1">
              <a:off x="-764560" y="-813161"/>
              <a:ext cx="2830499" cy="251168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755" name="Google Shape;755;p9"/>
            <p:cNvPicPr preferRelativeResize="0"/>
            <p:nvPr/>
          </p:nvPicPr>
          <p:blipFill>
            <a:blip r:embed="rId3">
              <a:alphaModFix/>
            </a:blip>
            <a:stretch>
              <a:fillRect/>
            </a:stretch>
          </p:blipFill>
          <p:spPr>
            <a:xfrm rot="-4500000">
              <a:off x="-1649064" y="-427350"/>
              <a:ext cx="3806300" cy="2595409"/>
            </a:xfrm>
            <a:prstGeom prst="rect">
              <a:avLst/>
            </a:prstGeom>
            <a:noFill/>
            <a:ln>
              <a:noFill/>
            </a:ln>
          </p:spPr>
        </p:pic>
        <p:pic>
          <p:nvPicPr>
            <p:cNvPr id="756" name="Google Shape;756;p9"/>
            <p:cNvPicPr preferRelativeResize="0"/>
            <p:nvPr/>
          </p:nvPicPr>
          <p:blipFill>
            <a:blip r:embed="rId4">
              <a:alphaModFix/>
            </a:blip>
            <a:stretch>
              <a:fillRect/>
            </a:stretch>
          </p:blipFill>
          <p:spPr>
            <a:xfrm rot="-5400000">
              <a:off x="8329024" y="1493775"/>
              <a:ext cx="1870050" cy="1416000"/>
            </a:xfrm>
            <a:prstGeom prst="rect">
              <a:avLst/>
            </a:prstGeom>
            <a:noFill/>
            <a:ln>
              <a:noFill/>
            </a:ln>
          </p:spPr>
        </p:pic>
      </p:grpSp>
      <p:sp>
        <p:nvSpPr>
          <p:cNvPr id="757" name="Google Shape;757;p9"/>
          <p:cNvSpPr txBox="1">
            <a:spLocks noGrp="1"/>
          </p:cNvSpPr>
          <p:nvPr>
            <p:ph type="subTitle" idx="1"/>
          </p:nvPr>
        </p:nvSpPr>
        <p:spPr>
          <a:xfrm>
            <a:off x="813386"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8" name="Google Shape;758;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9" name="Google Shape;759;p9"/>
          <p:cNvSpPr txBox="1">
            <a:spLocks noGrp="1"/>
          </p:cNvSpPr>
          <p:nvPr>
            <p:ph type="subTitle" idx="2"/>
          </p:nvPr>
        </p:nvSpPr>
        <p:spPr>
          <a:xfrm>
            <a:off x="4733614"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0" name="Google Shape;760;p9"/>
          <p:cNvSpPr/>
          <p:nvPr/>
        </p:nvSpPr>
        <p:spPr>
          <a:xfrm rot="10800000">
            <a:off x="506449" y="658964"/>
            <a:ext cx="0" cy="1847"/>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9"/>
          <p:cNvSpPr/>
          <p:nvPr/>
        </p:nvSpPr>
        <p:spPr>
          <a:xfrm rot="10800000">
            <a:off x="473459" y="838163"/>
            <a:ext cx="0" cy="1847"/>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9"/>
          <p:cNvSpPr/>
          <p:nvPr/>
        </p:nvSpPr>
        <p:spPr>
          <a:xfrm rot="10800000">
            <a:off x="466334" y="869569"/>
            <a:ext cx="0" cy="1583"/>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9"/>
          <p:cNvSpPr/>
          <p:nvPr/>
        </p:nvSpPr>
        <p:spPr>
          <a:xfrm rot="10800000" flipH="1">
            <a:off x="505657" y="660811"/>
            <a:ext cx="792" cy="5278"/>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9"/>
          <p:cNvSpPr/>
          <p:nvPr/>
        </p:nvSpPr>
        <p:spPr>
          <a:xfrm>
            <a:off x="518589" y="6278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9"/>
          <p:cNvSpPr/>
          <p:nvPr/>
        </p:nvSpPr>
        <p:spPr>
          <a:xfrm rot="10800000">
            <a:off x="450763" y="925783"/>
            <a:ext cx="0" cy="1056"/>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9"/>
          <p:cNvSpPr/>
          <p:nvPr/>
        </p:nvSpPr>
        <p:spPr>
          <a:xfrm rot="10800000">
            <a:off x="376074" y="1032933"/>
            <a:ext cx="0" cy="1583"/>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9"/>
          <p:cNvSpPr/>
          <p:nvPr/>
        </p:nvSpPr>
        <p:spPr>
          <a:xfrm rot="10800000" flipH="1">
            <a:off x="433608" y="956397"/>
            <a:ext cx="1583" cy="1583"/>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9"/>
          <p:cNvSpPr/>
          <p:nvPr/>
        </p:nvSpPr>
        <p:spPr>
          <a:xfrm rot="10800000" flipH="1">
            <a:off x="329097" y="1062491"/>
            <a:ext cx="3431" cy="3431"/>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9"/>
          <p:cNvSpPr/>
          <p:nvPr/>
        </p:nvSpPr>
        <p:spPr>
          <a:xfrm rot="10800000" flipH="1">
            <a:off x="283968" y="1085188"/>
            <a:ext cx="3431" cy="1583"/>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9"/>
          <p:cNvSpPr/>
          <p:nvPr/>
        </p:nvSpPr>
        <p:spPr>
          <a:xfrm rot="10800000" flipH="1">
            <a:off x="320388" y="1057213"/>
            <a:ext cx="6862" cy="5278"/>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9"/>
          <p:cNvSpPr/>
          <p:nvPr/>
        </p:nvSpPr>
        <p:spPr>
          <a:xfrm rot="10800000" flipH="1">
            <a:off x="292677" y="1073048"/>
            <a:ext cx="5278" cy="1583"/>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9"/>
          <p:cNvSpPr/>
          <p:nvPr/>
        </p:nvSpPr>
        <p:spPr>
          <a:xfrm>
            <a:off x="506449" y="658964"/>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9"/>
          <p:cNvSpPr/>
          <p:nvPr/>
        </p:nvSpPr>
        <p:spPr>
          <a:xfrm rot="10800000" flipH="1">
            <a:off x="429121" y="951119"/>
            <a:ext cx="792" cy="237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9"/>
          <p:cNvSpPr/>
          <p:nvPr/>
        </p:nvSpPr>
        <p:spPr>
          <a:xfrm rot="10800000">
            <a:off x="471612" y="824175"/>
            <a:ext cx="0" cy="3695"/>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9"/>
          <p:cNvSpPr/>
          <p:nvPr/>
        </p:nvSpPr>
        <p:spPr>
          <a:xfrm>
            <a:off x="327250" y="105721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9"/>
          <p:cNvSpPr/>
          <p:nvPr/>
        </p:nvSpPr>
        <p:spPr>
          <a:xfrm rot="10800000" flipH="1">
            <a:off x="469764" y="827870"/>
            <a:ext cx="1847" cy="6862"/>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9"/>
          <p:cNvSpPr/>
          <p:nvPr/>
        </p:nvSpPr>
        <p:spPr>
          <a:xfrm rot="10800000" flipH="1">
            <a:off x="492461" y="725207"/>
            <a:ext cx="1847" cy="132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9"/>
          <p:cNvSpPr/>
          <p:nvPr/>
        </p:nvSpPr>
        <p:spPr>
          <a:xfrm rot="10800000" flipH="1">
            <a:off x="480321" y="760044"/>
            <a:ext cx="1847" cy="5014"/>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9"/>
          <p:cNvSpPr/>
          <p:nvPr/>
        </p:nvSpPr>
        <p:spPr>
          <a:xfrm rot="10800000" flipH="1">
            <a:off x="482169" y="789602"/>
            <a:ext cx="1847" cy="5014"/>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9"/>
          <p:cNvSpPr/>
          <p:nvPr/>
        </p:nvSpPr>
        <p:spPr>
          <a:xfrm rot="10800000" flipH="1">
            <a:off x="294260" y="1081493"/>
            <a:ext cx="2639" cy="1847"/>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9"/>
          <p:cNvSpPr/>
          <p:nvPr/>
        </p:nvSpPr>
        <p:spPr>
          <a:xfrm rot="10800000" flipH="1">
            <a:off x="132744" y="1123456"/>
            <a:ext cx="8709" cy="1583"/>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9"/>
          <p:cNvSpPr/>
          <p:nvPr/>
        </p:nvSpPr>
        <p:spPr>
          <a:xfrm rot="10800000" flipH="1">
            <a:off x="1681667" y="257548"/>
            <a:ext cx="5278" cy="2111"/>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9"/>
          <p:cNvSpPr/>
          <p:nvPr/>
        </p:nvSpPr>
        <p:spPr>
          <a:xfrm>
            <a:off x="1683250" y="25754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9"/>
          <p:cNvSpPr/>
          <p:nvPr/>
        </p:nvSpPr>
        <p:spPr>
          <a:xfrm>
            <a:off x="1401652" y="382644"/>
            <a:ext cx="184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9"/>
          <p:cNvSpPr/>
          <p:nvPr/>
        </p:nvSpPr>
        <p:spPr>
          <a:xfrm>
            <a:off x="1387664" y="386075"/>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9"/>
          <p:cNvSpPr/>
          <p:nvPr/>
        </p:nvSpPr>
        <p:spPr>
          <a:xfrm rot="10800000" flipH="1">
            <a:off x="1779052" y="188138"/>
            <a:ext cx="5014" cy="5014"/>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9"/>
          <p:cNvSpPr/>
          <p:nvPr/>
        </p:nvSpPr>
        <p:spPr>
          <a:xfrm rot="10800000" flipH="1">
            <a:off x="1422501" y="382644"/>
            <a:ext cx="5278" cy="184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9"/>
          <p:cNvGrpSpPr/>
          <p:nvPr/>
        </p:nvGrpSpPr>
        <p:grpSpPr>
          <a:xfrm>
            <a:off x="-213326" y="3941820"/>
            <a:ext cx="9952026" cy="1336548"/>
            <a:chOff x="-213326" y="3941820"/>
            <a:chExt cx="9952026" cy="1336548"/>
          </a:xfrm>
        </p:grpSpPr>
        <p:grpSp>
          <p:nvGrpSpPr>
            <p:cNvPr id="789" name="Google Shape;789;p9"/>
            <p:cNvGrpSpPr/>
            <p:nvPr/>
          </p:nvGrpSpPr>
          <p:grpSpPr>
            <a:xfrm rot="-801398">
              <a:off x="-123147" y="4282810"/>
              <a:ext cx="975620" cy="894972"/>
              <a:chOff x="28800" y="466200"/>
              <a:chExt cx="1432800" cy="1314360"/>
            </a:xfrm>
          </p:grpSpPr>
          <p:sp>
            <p:nvSpPr>
              <p:cNvPr id="790" name="Google Shape;790;p9"/>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9"/>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9"/>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9"/>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9"/>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9"/>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96" name="Google Shape;796;p9"/>
            <p:cNvGrpSpPr/>
            <p:nvPr/>
          </p:nvGrpSpPr>
          <p:grpSpPr>
            <a:xfrm>
              <a:off x="8492020" y="3941820"/>
              <a:ext cx="1246680" cy="1201680"/>
              <a:chOff x="4709520" y="2909520"/>
              <a:chExt cx="1246680" cy="1201680"/>
            </a:xfrm>
          </p:grpSpPr>
          <p:sp>
            <p:nvSpPr>
              <p:cNvPr id="797" name="Google Shape;797;p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8" name="Google Shape;818;p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0" name="Google Shape;820;p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821;p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822;p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26" name="Google Shape;826;p9"/>
          <p:cNvGrpSpPr/>
          <p:nvPr/>
        </p:nvGrpSpPr>
        <p:grpSpPr>
          <a:xfrm>
            <a:off x="164449" y="3144390"/>
            <a:ext cx="8864962" cy="2071158"/>
            <a:chOff x="164449" y="3144390"/>
            <a:chExt cx="8864962" cy="2071158"/>
          </a:xfrm>
        </p:grpSpPr>
        <p:grpSp>
          <p:nvGrpSpPr>
            <p:cNvPr id="827" name="Google Shape;827;p9"/>
            <p:cNvGrpSpPr/>
            <p:nvPr/>
          </p:nvGrpSpPr>
          <p:grpSpPr>
            <a:xfrm rot="3505622">
              <a:off x="7819716" y="4750290"/>
              <a:ext cx="385932" cy="394932"/>
              <a:chOff x="8131680" y="1489320"/>
              <a:chExt cx="385920" cy="394920"/>
            </a:xfrm>
          </p:grpSpPr>
          <p:sp>
            <p:nvSpPr>
              <p:cNvPr id="828" name="Google Shape;828;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7" name="Google Shape;837;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38" name="Google Shape;838;p9"/>
            <p:cNvGrpSpPr/>
            <p:nvPr/>
          </p:nvGrpSpPr>
          <p:grpSpPr>
            <a:xfrm>
              <a:off x="8765880" y="3144390"/>
              <a:ext cx="263520" cy="294840"/>
              <a:chOff x="7341480" y="2057040"/>
              <a:chExt cx="263520" cy="294840"/>
            </a:xfrm>
          </p:grpSpPr>
          <p:sp>
            <p:nvSpPr>
              <p:cNvPr id="839" name="Google Shape;839;p9"/>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9"/>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9"/>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9"/>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9"/>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9"/>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9"/>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9"/>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47" name="Google Shape;847;p9"/>
            <p:cNvGrpSpPr/>
            <p:nvPr/>
          </p:nvGrpSpPr>
          <p:grpSpPr>
            <a:xfrm>
              <a:off x="1215982" y="4679973"/>
              <a:ext cx="418320" cy="414000"/>
              <a:chOff x="3690720" y="1877760"/>
              <a:chExt cx="418320" cy="414000"/>
            </a:xfrm>
          </p:grpSpPr>
          <p:sp>
            <p:nvSpPr>
              <p:cNvPr id="848" name="Google Shape;848;p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9" name="Google Shape;849;p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0" name="Google Shape;850;p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851;p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3" name="Google Shape;853;p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854;p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855;p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1" name="Google Shape;861;p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62" name="Google Shape;862;p9"/>
            <p:cNvGrpSpPr/>
            <p:nvPr/>
          </p:nvGrpSpPr>
          <p:grpSpPr>
            <a:xfrm rot="4680413">
              <a:off x="61787" y="3628154"/>
              <a:ext cx="628578" cy="299168"/>
              <a:chOff x="3729240" y="2426040"/>
              <a:chExt cx="628560" cy="299160"/>
            </a:xfrm>
          </p:grpSpPr>
          <p:sp>
            <p:nvSpPr>
              <p:cNvPr id="863" name="Google Shape;863;p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8" name="Google Shape;868;p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73" name="Google Shape;873;p9"/>
            <p:cNvGrpSpPr/>
            <p:nvPr/>
          </p:nvGrpSpPr>
          <p:grpSpPr>
            <a:xfrm rot="-1942260">
              <a:off x="8567757" y="3607374"/>
              <a:ext cx="385920" cy="394920"/>
              <a:chOff x="8131680" y="1489320"/>
              <a:chExt cx="385920" cy="394920"/>
            </a:xfrm>
          </p:grpSpPr>
          <p:sp>
            <p:nvSpPr>
              <p:cNvPr id="874" name="Google Shape;874;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3" name="Google Shape;883;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4"/>
        <p:cNvGrpSpPr/>
        <p:nvPr/>
      </p:nvGrpSpPr>
      <p:grpSpPr>
        <a:xfrm>
          <a:off x="0" y="0"/>
          <a:ext cx="0" cy="0"/>
          <a:chOff x="0" y="0"/>
          <a:chExt cx="0" cy="0"/>
        </a:xfrm>
      </p:grpSpPr>
      <p:sp>
        <p:nvSpPr>
          <p:cNvPr id="885" name="Google Shape;885;p10"/>
          <p:cNvSpPr>
            <a:spLocks noGrp="1"/>
          </p:cNvSpPr>
          <p:nvPr>
            <p:ph type="pic" idx="2"/>
          </p:nvPr>
        </p:nvSpPr>
        <p:spPr>
          <a:xfrm>
            <a:off x="25" y="0"/>
            <a:ext cx="9144000" cy="5143500"/>
          </a:xfrm>
          <a:prstGeom prst="rect">
            <a:avLst/>
          </a:prstGeom>
          <a:noFill/>
          <a:ln>
            <a:noFill/>
          </a:ln>
        </p:spPr>
      </p:sp>
      <p:sp>
        <p:nvSpPr>
          <p:cNvPr id="886" name="Google Shape;886;p10"/>
          <p:cNvSpPr txBox="1">
            <a:spLocks noGrp="1"/>
          </p:cNvSpPr>
          <p:nvPr>
            <p:ph type="title"/>
          </p:nvPr>
        </p:nvSpPr>
        <p:spPr>
          <a:xfrm>
            <a:off x="740550" y="4038825"/>
            <a:ext cx="7662900" cy="565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ibre Franklin"/>
              <a:buNone/>
              <a:defRPr sz="3000" b="1">
                <a:solidFill>
                  <a:schemeClr val="dk1"/>
                </a:solidFill>
                <a:latin typeface="Libre Franklin"/>
                <a:ea typeface="Libre Franklin"/>
                <a:cs typeface="Libre Franklin"/>
                <a:sym typeface="Libre Franklin"/>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marL="914400" lvl="1"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marL="1371600" lvl="2"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marL="1828800" lvl="3"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marL="2286000" lvl="4"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marL="2743200" lvl="5"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marL="3200400" lvl="6"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marL="3657600" lvl="7"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marL="4114800" lvl="8"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4"/>
          <p:cNvSpPr/>
          <p:nvPr/>
        </p:nvSpPr>
        <p:spPr>
          <a:xfrm rot="-801579">
            <a:off x="7972928" y="1671440"/>
            <a:ext cx="1120821" cy="756925"/>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6" name="Google Shape;2146;p24"/>
          <p:cNvSpPr/>
          <p:nvPr/>
        </p:nvSpPr>
        <p:spPr>
          <a:xfrm rot="-801579">
            <a:off x="8328068" y="1840193"/>
            <a:ext cx="428283" cy="424787"/>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7" name="Google Shape;2147;p24"/>
          <p:cNvSpPr/>
          <p:nvPr/>
        </p:nvSpPr>
        <p:spPr>
          <a:xfrm rot="-801579">
            <a:off x="8096513" y="2204255"/>
            <a:ext cx="1058472" cy="209771"/>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8" name="Google Shape;2148;p24"/>
          <p:cNvSpPr/>
          <p:nvPr/>
        </p:nvSpPr>
        <p:spPr>
          <a:xfrm rot="-801579">
            <a:off x="7978835" y="1674604"/>
            <a:ext cx="1114702" cy="753138"/>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9" name="Google Shape;2149;p24"/>
          <p:cNvSpPr/>
          <p:nvPr/>
        </p:nvSpPr>
        <p:spPr>
          <a:xfrm rot="-801579">
            <a:off x="7922330" y="1388461"/>
            <a:ext cx="1159570" cy="1063716"/>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0" name="Google Shape;2150;p24"/>
          <p:cNvSpPr/>
          <p:nvPr/>
        </p:nvSpPr>
        <p:spPr>
          <a:xfrm rot="-801579">
            <a:off x="8313538" y="1828141"/>
            <a:ext cx="458584" cy="451591"/>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4" name="Google Shape;2154;p24"/>
          <p:cNvSpPr/>
          <p:nvPr/>
        </p:nvSpPr>
        <p:spPr>
          <a:xfrm rot="-1942260">
            <a:off x="1018747" y="621845"/>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5" name="Google Shape;2155;p24"/>
          <p:cNvSpPr/>
          <p:nvPr/>
        </p:nvSpPr>
        <p:spPr>
          <a:xfrm rot="-1942260">
            <a:off x="990665" y="809638"/>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6" name="Google Shape;2156;p24"/>
          <p:cNvSpPr/>
          <p:nvPr/>
        </p:nvSpPr>
        <p:spPr>
          <a:xfrm rot="-1942260">
            <a:off x="1105771" y="612832"/>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7" name="Google Shape;2157;p24"/>
          <p:cNvSpPr/>
          <p:nvPr/>
        </p:nvSpPr>
        <p:spPr>
          <a:xfrm rot="-1942260">
            <a:off x="1101434" y="597891"/>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8" name="Google Shape;2158;p24"/>
          <p:cNvSpPr/>
          <p:nvPr/>
        </p:nvSpPr>
        <p:spPr>
          <a:xfrm rot="-1942260">
            <a:off x="1073679" y="854663"/>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9" name="Google Shape;2159;p24"/>
          <p:cNvSpPr/>
          <p:nvPr/>
        </p:nvSpPr>
        <p:spPr>
          <a:xfrm rot="-1942260">
            <a:off x="1012746" y="865509"/>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0" name="Google Shape;2160;p24"/>
          <p:cNvSpPr/>
          <p:nvPr/>
        </p:nvSpPr>
        <p:spPr>
          <a:xfrm rot="-1942260">
            <a:off x="1059875" y="804735"/>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1" name="Google Shape;2161;p24"/>
          <p:cNvSpPr/>
          <p:nvPr/>
        </p:nvSpPr>
        <p:spPr>
          <a:xfrm rot="-1942260">
            <a:off x="1037674" y="708759"/>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2" name="Google Shape;2162;p24"/>
          <p:cNvSpPr/>
          <p:nvPr/>
        </p:nvSpPr>
        <p:spPr>
          <a:xfrm rot="-1942260">
            <a:off x="1007605" y="83261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3" name="Google Shape;2163;p24"/>
          <p:cNvSpPr/>
          <p:nvPr/>
        </p:nvSpPr>
        <p:spPr>
          <a:xfrm rot="-1942260">
            <a:off x="928944" y="632524"/>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4" name="Google Shape;2164;p24"/>
          <p:cNvGrpSpPr/>
          <p:nvPr/>
        </p:nvGrpSpPr>
        <p:grpSpPr>
          <a:xfrm>
            <a:off x="451641" y="3279380"/>
            <a:ext cx="862415" cy="1153503"/>
            <a:chOff x="451641" y="3279380"/>
            <a:chExt cx="862415" cy="1153503"/>
          </a:xfrm>
        </p:grpSpPr>
        <p:grpSp>
          <p:nvGrpSpPr>
            <p:cNvPr id="2165" name="Google Shape;2165;p24"/>
            <p:cNvGrpSpPr/>
            <p:nvPr/>
          </p:nvGrpSpPr>
          <p:grpSpPr>
            <a:xfrm>
              <a:off x="1050536" y="4158682"/>
              <a:ext cx="263520" cy="274201"/>
              <a:chOff x="7341480" y="2057040"/>
              <a:chExt cx="263520" cy="294840"/>
            </a:xfrm>
          </p:grpSpPr>
          <p:sp>
            <p:nvSpPr>
              <p:cNvPr id="2166" name="Google Shape;2166;p2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7" name="Google Shape;2167;p2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8" name="Google Shape;2168;p2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9" name="Google Shape;2169;p2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0" name="Google Shape;2170;p2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1" name="Google Shape;2171;p2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2" name="Google Shape;2172;p2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3" name="Google Shape;2173;p2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74" name="Google Shape;2174;p24"/>
            <p:cNvGrpSpPr/>
            <p:nvPr/>
          </p:nvGrpSpPr>
          <p:grpSpPr>
            <a:xfrm>
              <a:off x="451641" y="3279380"/>
              <a:ext cx="724363" cy="708164"/>
              <a:chOff x="3162960" y="3784680"/>
              <a:chExt cx="1464840" cy="1432080"/>
            </a:xfrm>
          </p:grpSpPr>
          <p:sp>
            <p:nvSpPr>
              <p:cNvPr id="2175" name="Google Shape;2175;p2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6" name="Google Shape;2176;p2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7" name="Google Shape;2177;p2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8" name="Google Shape;2178;p2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9" name="Google Shape;2179;p2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0" name="Google Shape;2180;p2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1" name="Google Shape;2181;p2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2" name="Google Shape;2182;p2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3" name="Google Shape;2183;p2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 name="TextBox 9">
            <a:extLst>
              <a:ext uri="{FF2B5EF4-FFF2-40B4-BE49-F238E27FC236}">
                <a16:creationId xmlns:a16="http://schemas.microsoft.com/office/drawing/2014/main" id="{1EA60452-8BE2-9144-FF7A-1490450AEB04}"/>
              </a:ext>
            </a:extLst>
          </p:cNvPr>
          <p:cNvSpPr txBox="1"/>
          <p:nvPr/>
        </p:nvSpPr>
        <p:spPr>
          <a:xfrm>
            <a:off x="1077896" y="1346740"/>
            <a:ext cx="8197842" cy="1569660"/>
          </a:xfrm>
          <a:prstGeom prst="rect">
            <a:avLst/>
          </a:prstGeom>
          <a:noFill/>
        </p:spPr>
        <p:txBody>
          <a:bodyPr wrap="square">
            <a:spAutoFit/>
          </a:bodyPr>
          <a:lstStyle/>
          <a:p>
            <a:r>
              <a:rPr lang="en-GB" sz="4800" b="1" dirty="0">
                <a:solidFill>
                  <a:schemeClr val="accent2">
                    <a:lumMod val="25000"/>
                  </a:schemeClr>
                </a:solidFill>
                <a:latin typeface="Abril Fatface" panose="02000503000000020003" pitchFamily="2" charset="0"/>
              </a:rPr>
              <a:t>Drugs, Side Effects </a:t>
            </a:r>
          </a:p>
          <a:p>
            <a:r>
              <a:rPr lang="en-GB" sz="4800" b="1" dirty="0">
                <a:solidFill>
                  <a:schemeClr val="accent2">
                    <a:lumMod val="25000"/>
                  </a:schemeClr>
                </a:solidFill>
                <a:latin typeface="Abril Fatface" panose="02000503000000020003" pitchFamily="2" charset="0"/>
              </a:rPr>
              <a:t>and Medical Condition</a:t>
            </a:r>
            <a:endParaRPr lang="en-IN" sz="4800" b="1" dirty="0">
              <a:solidFill>
                <a:schemeClr val="accent2">
                  <a:lumMod val="25000"/>
                </a:schemeClr>
              </a:solidFill>
              <a:latin typeface="Abril Fatface" panose="02000503000000020003" pitchFamily="2" charset="0"/>
            </a:endParaRPr>
          </a:p>
        </p:txBody>
      </p:sp>
      <p:sp>
        <p:nvSpPr>
          <p:cNvPr id="12" name="TextBox 11">
            <a:extLst>
              <a:ext uri="{FF2B5EF4-FFF2-40B4-BE49-F238E27FC236}">
                <a16:creationId xmlns:a16="http://schemas.microsoft.com/office/drawing/2014/main" id="{13E837F8-C475-8A8B-BA83-A21BE8BBE4A3}"/>
              </a:ext>
            </a:extLst>
          </p:cNvPr>
          <p:cNvSpPr txBox="1"/>
          <p:nvPr/>
        </p:nvSpPr>
        <p:spPr>
          <a:xfrm>
            <a:off x="2704176" y="2867191"/>
            <a:ext cx="3265444" cy="584775"/>
          </a:xfrm>
          <a:prstGeom prst="rect">
            <a:avLst/>
          </a:prstGeom>
          <a:noFill/>
        </p:spPr>
        <p:txBody>
          <a:bodyPr wrap="square">
            <a:spAutoFit/>
          </a:bodyPr>
          <a:lstStyle/>
          <a:p>
            <a:r>
              <a:rPr lang="en-IN" sz="3200" b="1" dirty="0">
                <a:solidFill>
                  <a:schemeClr val="bg2">
                    <a:lumMod val="50000"/>
                  </a:schemeClr>
                </a:solidFill>
                <a:latin typeface="Abril Fatface" panose="02000503000000020003" pitchFamily="2" charset="0"/>
              </a:rPr>
              <a:t>arrow_drop_up</a:t>
            </a:r>
          </a:p>
        </p:txBody>
      </p:sp>
      <p:sp>
        <p:nvSpPr>
          <p:cNvPr id="13" name="TextBox 12">
            <a:extLst>
              <a:ext uri="{FF2B5EF4-FFF2-40B4-BE49-F238E27FC236}">
                <a16:creationId xmlns:a16="http://schemas.microsoft.com/office/drawing/2014/main" id="{7D3B87BD-086B-D2DD-EFD9-D4365BFF1625}"/>
              </a:ext>
            </a:extLst>
          </p:cNvPr>
          <p:cNvSpPr txBox="1"/>
          <p:nvPr/>
        </p:nvSpPr>
        <p:spPr>
          <a:xfrm>
            <a:off x="6989340" y="4344018"/>
            <a:ext cx="1651573" cy="523220"/>
          </a:xfrm>
          <a:prstGeom prst="rect">
            <a:avLst/>
          </a:prstGeom>
          <a:noFill/>
        </p:spPr>
        <p:txBody>
          <a:bodyPr wrap="square" rtlCol="0">
            <a:spAutoFit/>
          </a:bodyPr>
          <a:lstStyle/>
          <a:p>
            <a:r>
              <a:rPr lang="en-IN" b="1" dirty="0">
                <a:solidFill>
                  <a:schemeClr val="accent5">
                    <a:lumMod val="25000"/>
                  </a:schemeClr>
                </a:solidFill>
                <a:latin typeface="Amasis MT Pro" panose="02040504050005020304" pitchFamily="18" charset="0"/>
              </a:rPr>
              <a:t>By-Rishav Kumar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1"/>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p:cNvGrpSpPr/>
          <p:nvPr/>
        </p:nvGrpSpPr>
        <p:grpSpPr>
          <a:xfrm>
            <a:off x="270228" y="3547410"/>
            <a:ext cx="1583640" cy="1362240"/>
            <a:chOff x="1673640" y="1661760"/>
            <a:chExt cx="1583640" cy="1362240"/>
          </a:xfrm>
        </p:grpSpPr>
        <p:sp>
          <p:nvSpPr>
            <p:cNvPr id="2447" name="Google Shape;2447;p31"/>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p:cNvGrpSpPr/>
          <p:nvPr/>
        </p:nvGrpSpPr>
        <p:grpSpPr>
          <a:xfrm>
            <a:off x="8064460" y="2847810"/>
            <a:ext cx="1322640" cy="1339560"/>
            <a:chOff x="6680160" y="2783160"/>
            <a:chExt cx="1322640" cy="1339560"/>
          </a:xfrm>
        </p:grpSpPr>
        <p:sp>
          <p:nvSpPr>
            <p:cNvPr id="2461" name="Google Shape;2461;p31"/>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p:cNvGrpSpPr/>
            <p:nvPr/>
          </p:nvGrpSpPr>
          <p:grpSpPr>
            <a:xfrm>
              <a:off x="6862320" y="3040920"/>
              <a:ext cx="990000" cy="937440"/>
              <a:chOff x="6862320" y="3040920"/>
              <a:chExt cx="990000" cy="937440"/>
            </a:xfrm>
          </p:grpSpPr>
          <p:sp>
            <p:nvSpPr>
              <p:cNvPr id="2544" name="Google Shape;2544;p31"/>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p:cNvGrpSpPr/>
            <p:nvPr/>
          </p:nvGrpSpPr>
          <p:grpSpPr>
            <a:xfrm>
              <a:off x="6853320" y="2875680"/>
              <a:ext cx="1012680" cy="1116720"/>
              <a:chOff x="5938920" y="2875680"/>
              <a:chExt cx="1012680" cy="1116720"/>
            </a:xfrm>
          </p:grpSpPr>
          <p:sp>
            <p:nvSpPr>
              <p:cNvPr id="2552" name="Google Shape;2552;p31"/>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7" name="Picture 16" descr="A screenshot of a computer&#10;&#10;Description automatically generated">
            <a:extLst>
              <a:ext uri="{FF2B5EF4-FFF2-40B4-BE49-F238E27FC236}">
                <a16:creationId xmlns:a16="http://schemas.microsoft.com/office/drawing/2014/main" id="{CDC9534D-5B91-A9D2-C52F-2919A5228885}"/>
              </a:ext>
            </a:extLst>
          </p:cNvPr>
          <p:cNvPicPr>
            <a:picLocks noChangeAspect="1"/>
          </p:cNvPicPr>
          <p:nvPr/>
        </p:nvPicPr>
        <p:blipFill>
          <a:blip r:embed="rId3"/>
          <a:srcRect l="8006" t="25583" r="7967" b="22240"/>
          <a:stretch/>
        </p:blipFill>
        <p:spPr>
          <a:xfrm>
            <a:off x="572430" y="651222"/>
            <a:ext cx="7902494" cy="3845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D38DA8B-7B16-ED04-BAC6-8D3A11860827}"/>
              </a:ext>
            </a:extLst>
          </p:cNvPr>
          <p:cNvPicPr>
            <a:picLocks noChangeAspect="1"/>
          </p:cNvPicPr>
          <p:nvPr/>
        </p:nvPicPr>
        <p:blipFill>
          <a:blip r:embed="rId3"/>
          <a:srcRect l="7967" t="29630" r="8456" b="31924"/>
          <a:stretch/>
        </p:blipFill>
        <p:spPr>
          <a:xfrm>
            <a:off x="557562" y="706245"/>
            <a:ext cx="8058614" cy="36799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2" name="Google Shape;2722;p34"/>
          <p:cNvGrpSpPr/>
          <p:nvPr/>
        </p:nvGrpSpPr>
        <p:grpSpPr>
          <a:xfrm>
            <a:off x="8001103" y="3711709"/>
            <a:ext cx="859337" cy="1253849"/>
            <a:chOff x="8001103" y="3711709"/>
            <a:chExt cx="859337" cy="1253849"/>
          </a:xfrm>
        </p:grpSpPr>
        <p:grpSp>
          <p:nvGrpSpPr>
            <p:cNvPr id="2723" name="Google Shape;2723;p34"/>
            <p:cNvGrpSpPr/>
            <p:nvPr/>
          </p:nvGrpSpPr>
          <p:grpSpPr>
            <a:xfrm>
              <a:off x="8001103" y="4137240"/>
              <a:ext cx="859337" cy="828318"/>
              <a:chOff x="4709520" y="2909520"/>
              <a:chExt cx="1246680" cy="1201680"/>
            </a:xfrm>
          </p:grpSpPr>
          <p:sp>
            <p:nvSpPr>
              <p:cNvPr id="2724" name="Google Shape;2724;p34"/>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5" name="Google Shape;2725;p34"/>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6" name="Google Shape;2726;p34"/>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7" name="Google Shape;2727;p34"/>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8" name="Google Shape;2728;p34"/>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9" name="Google Shape;2729;p34"/>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0" name="Google Shape;2730;p34"/>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1" name="Google Shape;2731;p34"/>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2" name="Google Shape;2732;p34"/>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3" name="Google Shape;2733;p34"/>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5" name="Google Shape;2745;p34"/>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6" name="Google Shape;2746;p34"/>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7" name="Google Shape;2747;p34"/>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8" name="Google Shape;2748;p34"/>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9" name="Google Shape;2749;p34"/>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0" name="Google Shape;2750;p34"/>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1" name="Google Shape;2751;p34"/>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2" name="Google Shape;2752;p34"/>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53" name="Google Shape;2753;p34"/>
            <p:cNvGrpSpPr/>
            <p:nvPr/>
          </p:nvGrpSpPr>
          <p:grpSpPr>
            <a:xfrm>
              <a:off x="8141682" y="3711709"/>
              <a:ext cx="578172" cy="565242"/>
              <a:chOff x="3162960" y="3784680"/>
              <a:chExt cx="1464840" cy="1432080"/>
            </a:xfrm>
          </p:grpSpPr>
          <p:sp>
            <p:nvSpPr>
              <p:cNvPr id="2754" name="Google Shape;2754;p3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1" name="Google Shape;2761;p3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2" name="Google Shape;2762;p3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763" name="Google Shape;2763;p34"/>
          <p:cNvGrpSpPr/>
          <p:nvPr/>
        </p:nvGrpSpPr>
        <p:grpSpPr>
          <a:xfrm>
            <a:off x="608903" y="4165747"/>
            <a:ext cx="572162" cy="549580"/>
            <a:chOff x="608903" y="4165747"/>
            <a:chExt cx="572162" cy="549580"/>
          </a:xfrm>
        </p:grpSpPr>
        <p:grpSp>
          <p:nvGrpSpPr>
            <p:cNvPr id="2764" name="Google Shape;2764;p34"/>
            <p:cNvGrpSpPr/>
            <p:nvPr/>
          </p:nvGrpSpPr>
          <p:grpSpPr>
            <a:xfrm>
              <a:off x="713227" y="4492663"/>
              <a:ext cx="467837" cy="222665"/>
              <a:chOff x="3729240" y="2426040"/>
              <a:chExt cx="628560" cy="299160"/>
            </a:xfrm>
          </p:grpSpPr>
          <p:sp>
            <p:nvSpPr>
              <p:cNvPr id="2765" name="Google Shape;2765;p3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75" name="Google Shape;2775;p34"/>
            <p:cNvGrpSpPr/>
            <p:nvPr/>
          </p:nvGrpSpPr>
          <p:grpSpPr>
            <a:xfrm>
              <a:off x="608903" y="4165747"/>
              <a:ext cx="308140" cy="311356"/>
              <a:chOff x="4622393" y="2036175"/>
              <a:chExt cx="414000" cy="418320"/>
            </a:xfrm>
          </p:grpSpPr>
          <p:sp>
            <p:nvSpPr>
              <p:cNvPr id="2776" name="Google Shape;2776;p3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075C1AB3-B016-8E5D-616C-A7CD89E4697C}"/>
              </a:ext>
            </a:extLst>
          </p:cNvPr>
          <p:cNvPicPr>
            <a:picLocks noChangeAspect="1"/>
          </p:cNvPicPr>
          <p:nvPr/>
        </p:nvPicPr>
        <p:blipFill>
          <a:blip r:embed="rId3"/>
          <a:srcRect l="7536" t="21680" r="7966" b="9321"/>
          <a:stretch/>
        </p:blipFill>
        <p:spPr>
          <a:xfrm>
            <a:off x="620156" y="563069"/>
            <a:ext cx="7982209" cy="39086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grpSp>
        <p:nvGrpSpPr>
          <p:cNvPr id="2889" name="Google Shape;2889;p38"/>
          <p:cNvGrpSpPr/>
          <p:nvPr/>
        </p:nvGrpSpPr>
        <p:grpSpPr>
          <a:xfrm>
            <a:off x="-480435" y="-214680"/>
            <a:ext cx="2753635" cy="2250855"/>
            <a:chOff x="-480435" y="-214680"/>
            <a:chExt cx="2753635" cy="2250855"/>
          </a:xfrm>
        </p:grpSpPr>
        <p:grpSp>
          <p:nvGrpSpPr>
            <p:cNvPr id="2890" name="Google Shape;2890;p38"/>
            <p:cNvGrpSpPr/>
            <p:nvPr/>
          </p:nvGrpSpPr>
          <p:grpSpPr>
            <a:xfrm>
              <a:off x="1026520" y="-214680"/>
              <a:ext cx="1246680" cy="1201680"/>
              <a:chOff x="4709520" y="2909520"/>
              <a:chExt cx="1246680" cy="1201680"/>
            </a:xfrm>
          </p:grpSpPr>
          <p:sp>
            <p:nvSpPr>
              <p:cNvPr id="2891" name="Google Shape;2891;p3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p:cNvGrpSpPr/>
            <p:nvPr/>
          </p:nvGrpSpPr>
          <p:grpSpPr>
            <a:xfrm>
              <a:off x="-480435" y="673935"/>
              <a:ext cx="1583640" cy="1362240"/>
              <a:chOff x="1673640" y="1661760"/>
              <a:chExt cx="1583640" cy="1362240"/>
            </a:xfrm>
          </p:grpSpPr>
          <p:sp>
            <p:nvSpPr>
              <p:cNvPr id="2921" name="Google Shape;2921;p38"/>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p:cNvGrpSpPr/>
          <p:nvPr/>
        </p:nvGrpSpPr>
        <p:grpSpPr>
          <a:xfrm>
            <a:off x="6344168" y="2503495"/>
            <a:ext cx="2569577" cy="2321440"/>
            <a:chOff x="6441668" y="2503495"/>
            <a:chExt cx="2569577" cy="2321440"/>
          </a:xfrm>
        </p:grpSpPr>
        <p:grpSp>
          <p:nvGrpSpPr>
            <p:cNvPr id="2935" name="Google Shape;2935;p38"/>
            <p:cNvGrpSpPr/>
            <p:nvPr/>
          </p:nvGrpSpPr>
          <p:grpSpPr>
            <a:xfrm>
              <a:off x="8105125" y="2503495"/>
              <a:ext cx="906120" cy="1441440"/>
              <a:chOff x="1704600" y="3040920"/>
              <a:chExt cx="906120" cy="1441440"/>
            </a:xfrm>
          </p:grpSpPr>
          <p:sp>
            <p:nvSpPr>
              <p:cNvPr id="2936" name="Google Shape;2936;p3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p:cNvGrpSpPr/>
            <p:nvPr/>
          </p:nvGrpSpPr>
          <p:grpSpPr>
            <a:xfrm>
              <a:off x="7187410" y="3392855"/>
              <a:ext cx="1464840" cy="1432080"/>
              <a:chOff x="3162960" y="3784680"/>
              <a:chExt cx="1464840" cy="1432080"/>
            </a:xfrm>
          </p:grpSpPr>
          <p:sp>
            <p:nvSpPr>
              <p:cNvPr id="2970" name="Google Shape;2970;p3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p:cNvGrpSpPr/>
            <p:nvPr/>
          </p:nvGrpSpPr>
          <p:grpSpPr>
            <a:xfrm>
              <a:off x="6441668" y="3899725"/>
              <a:ext cx="414000" cy="418320"/>
              <a:chOff x="4622393" y="2036175"/>
              <a:chExt cx="414000" cy="418320"/>
            </a:xfrm>
          </p:grpSpPr>
          <p:sp>
            <p:nvSpPr>
              <p:cNvPr id="2980" name="Google Shape;2980;p3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A6A83BB4-F501-5908-6353-12893F859294}"/>
              </a:ext>
            </a:extLst>
          </p:cNvPr>
          <p:cNvPicPr>
            <a:picLocks noChangeAspect="1"/>
          </p:cNvPicPr>
          <p:nvPr/>
        </p:nvPicPr>
        <p:blipFill>
          <a:blip r:embed="rId3"/>
          <a:srcRect l="7561" t="21825" r="8049" b="6052"/>
          <a:stretch/>
        </p:blipFill>
        <p:spPr>
          <a:xfrm>
            <a:off x="713678" y="587298"/>
            <a:ext cx="7716644" cy="39252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30" name="Google Shape;2830;p37"/>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p:cNvGrpSpPr/>
          <p:nvPr/>
        </p:nvGrpSpPr>
        <p:grpSpPr>
          <a:xfrm>
            <a:off x="-78597" y="3512235"/>
            <a:ext cx="2367123" cy="1362240"/>
            <a:chOff x="-78597" y="3512235"/>
            <a:chExt cx="2367123" cy="1362240"/>
          </a:xfrm>
        </p:grpSpPr>
        <p:grpSp>
          <p:nvGrpSpPr>
            <p:cNvPr id="2832" name="Google Shape;2832;p37"/>
            <p:cNvGrpSpPr/>
            <p:nvPr/>
          </p:nvGrpSpPr>
          <p:grpSpPr>
            <a:xfrm>
              <a:off x="-78597" y="3512235"/>
              <a:ext cx="1583640" cy="1362240"/>
              <a:chOff x="1673640" y="1661760"/>
              <a:chExt cx="1583640" cy="1362240"/>
            </a:xfrm>
          </p:grpSpPr>
          <p:sp>
            <p:nvSpPr>
              <p:cNvPr id="2833" name="Google Shape;2833;p37"/>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p:cNvGrpSpPr/>
            <p:nvPr/>
          </p:nvGrpSpPr>
          <p:grpSpPr>
            <a:xfrm>
              <a:off x="1659965" y="4258815"/>
              <a:ext cx="628560" cy="299160"/>
              <a:chOff x="3729240" y="2426040"/>
              <a:chExt cx="628560" cy="299160"/>
            </a:xfrm>
          </p:grpSpPr>
          <p:sp>
            <p:nvSpPr>
              <p:cNvPr id="2847" name="Google Shape;2847;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p:cNvGrpSpPr/>
          <p:nvPr/>
        </p:nvGrpSpPr>
        <p:grpSpPr>
          <a:xfrm rot="-2216388">
            <a:off x="7641333" y="3883344"/>
            <a:ext cx="628586" cy="299172"/>
            <a:chOff x="3729240" y="2426040"/>
            <a:chExt cx="628560" cy="299160"/>
          </a:xfrm>
        </p:grpSpPr>
        <p:sp>
          <p:nvSpPr>
            <p:cNvPr id="2858" name="Google Shape;2858;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p:cNvGrpSpPr/>
          <p:nvPr/>
        </p:nvGrpSpPr>
        <p:grpSpPr>
          <a:xfrm>
            <a:off x="7700295" y="883435"/>
            <a:ext cx="418320" cy="414000"/>
            <a:chOff x="3690720" y="1877760"/>
            <a:chExt cx="418320" cy="414000"/>
          </a:xfrm>
        </p:grpSpPr>
        <p:sp>
          <p:nvSpPr>
            <p:cNvPr id="2869" name="Google Shape;2869;p37"/>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4" descr="A screenshot of a computer&#10;&#10;Description automatically generated">
            <a:extLst>
              <a:ext uri="{FF2B5EF4-FFF2-40B4-BE49-F238E27FC236}">
                <a16:creationId xmlns:a16="http://schemas.microsoft.com/office/drawing/2014/main" id="{E3252040-2F78-AFC5-0779-57D5DDC584B8}"/>
              </a:ext>
            </a:extLst>
          </p:cNvPr>
          <p:cNvPicPr>
            <a:picLocks noChangeAspect="1"/>
          </p:cNvPicPr>
          <p:nvPr/>
        </p:nvPicPr>
        <p:blipFill>
          <a:blip r:embed="rId3"/>
          <a:srcRect l="7933" t="21755" r="8544" b="9007"/>
          <a:stretch/>
        </p:blipFill>
        <p:spPr>
          <a:xfrm>
            <a:off x="611524" y="585525"/>
            <a:ext cx="7853448" cy="3913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grpSp>
        <p:nvGrpSpPr>
          <p:cNvPr id="2193" name="Google Shape;2193;p25"/>
          <p:cNvGrpSpPr/>
          <p:nvPr/>
        </p:nvGrpSpPr>
        <p:grpSpPr>
          <a:xfrm>
            <a:off x="8220041" y="2379668"/>
            <a:ext cx="724363" cy="708164"/>
            <a:chOff x="3162960" y="3784680"/>
            <a:chExt cx="1464840" cy="1432080"/>
          </a:xfrm>
        </p:grpSpPr>
        <p:sp>
          <p:nvSpPr>
            <p:cNvPr id="2194" name="Google Shape;2194;p2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5" name="Google Shape;2195;p2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6" name="Google Shape;2196;p2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7" name="Google Shape;2197;p2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8" name="Google Shape;2198;p2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9" name="Google Shape;2199;p2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0" name="Google Shape;2200;p2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1" name="Google Shape;2201;p2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2" name="Google Shape;2202;p2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7" name="Picture 6" descr="A screenshot of a computer&#10;&#10;Description automatically generated">
            <a:extLst>
              <a:ext uri="{FF2B5EF4-FFF2-40B4-BE49-F238E27FC236}">
                <a16:creationId xmlns:a16="http://schemas.microsoft.com/office/drawing/2014/main" id="{C35503C4-3216-844E-3E3A-632202DC9CCE}"/>
              </a:ext>
            </a:extLst>
          </p:cNvPr>
          <p:cNvPicPr>
            <a:picLocks noChangeAspect="1"/>
          </p:cNvPicPr>
          <p:nvPr/>
        </p:nvPicPr>
        <p:blipFill>
          <a:blip r:embed="rId3"/>
          <a:srcRect l="7834" t="22816" r="8234" b="7703"/>
          <a:stretch/>
        </p:blipFill>
        <p:spPr>
          <a:xfrm>
            <a:off x="655320" y="592778"/>
            <a:ext cx="7753066" cy="39106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pic>
        <p:nvPicPr>
          <p:cNvPr id="29" name="Picture 28" descr="A screenshot of a computer&#10;&#10;Description automatically generated">
            <a:extLst>
              <a:ext uri="{FF2B5EF4-FFF2-40B4-BE49-F238E27FC236}">
                <a16:creationId xmlns:a16="http://schemas.microsoft.com/office/drawing/2014/main" id="{75F2A336-F3A2-9D0E-F666-D9CB8147FE76}"/>
              </a:ext>
            </a:extLst>
          </p:cNvPr>
          <p:cNvPicPr>
            <a:picLocks noChangeAspect="1"/>
          </p:cNvPicPr>
          <p:nvPr/>
        </p:nvPicPr>
        <p:blipFill>
          <a:blip r:embed="rId3"/>
          <a:srcRect l="7805" t="25294" r="8130" b="23252"/>
          <a:stretch/>
        </p:blipFill>
        <p:spPr>
          <a:xfrm>
            <a:off x="713678" y="661639"/>
            <a:ext cx="7686907" cy="36947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grpSp>
        <p:nvGrpSpPr>
          <p:cNvPr id="2227" name="Google Shape;2227;p27"/>
          <p:cNvGrpSpPr/>
          <p:nvPr/>
        </p:nvGrpSpPr>
        <p:grpSpPr>
          <a:xfrm>
            <a:off x="7836990" y="3886071"/>
            <a:ext cx="942185" cy="921114"/>
            <a:chOff x="3162960" y="3784680"/>
            <a:chExt cx="1464840" cy="1432080"/>
          </a:xfrm>
        </p:grpSpPr>
        <p:sp>
          <p:nvSpPr>
            <p:cNvPr id="2228" name="Google Shape;2228;p27"/>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9" name="Picture 8" descr="A screenshot of a computer&#10;&#10;Description automatically generated">
            <a:extLst>
              <a:ext uri="{FF2B5EF4-FFF2-40B4-BE49-F238E27FC236}">
                <a16:creationId xmlns:a16="http://schemas.microsoft.com/office/drawing/2014/main" id="{429D3A46-BFB6-254D-A338-52BAABDE71F3}"/>
              </a:ext>
            </a:extLst>
          </p:cNvPr>
          <p:cNvPicPr>
            <a:picLocks noChangeAspect="1"/>
          </p:cNvPicPr>
          <p:nvPr/>
        </p:nvPicPr>
        <p:blipFill>
          <a:blip r:embed="rId3"/>
          <a:srcRect l="7165" t="21969" r="7886" b="14435"/>
          <a:stretch/>
        </p:blipFill>
        <p:spPr>
          <a:xfrm>
            <a:off x="554929" y="581297"/>
            <a:ext cx="8034142" cy="3960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grpSp>
        <p:nvGrpSpPr>
          <p:cNvPr id="2636" name="Google Shape;2636;p33"/>
          <p:cNvGrpSpPr/>
          <p:nvPr/>
        </p:nvGrpSpPr>
        <p:grpSpPr>
          <a:xfrm>
            <a:off x="58800" y="3562357"/>
            <a:ext cx="906120" cy="1441440"/>
            <a:chOff x="1704600" y="3040920"/>
            <a:chExt cx="906120" cy="1441440"/>
          </a:xfrm>
        </p:grpSpPr>
        <p:sp>
          <p:nvSpPr>
            <p:cNvPr id="2637" name="Google Shape;2637;p33"/>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3"/>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3"/>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0" name="Google Shape;2640;p33"/>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1" name="Google Shape;2641;p33"/>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3"/>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3"/>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3"/>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3"/>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3"/>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3"/>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3"/>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3"/>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3"/>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3"/>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3"/>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3"/>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3"/>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3"/>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6" name="Google Shape;2656;p33"/>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7" name="Google Shape;2657;p33"/>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3"/>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3"/>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3"/>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3"/>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3"/>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3"/>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3"/>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3"/>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3"/>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3"/>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8" name="Google Shape;2668;p33"/>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9" name="Google Shape;2669;p33"/>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70" name="Google Shape;2670;p33"/>
          <p:cNvGrpSpPr/>
          <p:nvPr/>
        </p:nvGrpSpPr>
        <p:grpSpPr>
          <a:xfrm>
            <a:off x="7815170" y="1197310"/>
            <a:ext cx="1564730" cy="1261815"/>
            <a:chOff x="7815170" y="1197310"/>
            <a:chExt cx="1564730" cy="1261815"/>
          </a:xfrm>
        </p:grpSpPr>
        <p:grpSp>
          <p:nvGrpSpPr>
            <p:cNvPr id="2671" name="Google Shape;2671;p33"/>
            <p:cNvGrpSpPr/>
            <p:nvPr/>
          </p:nvGrpSpPr>
          <p:grpSpPr>
            <a:xfrm>
              <a:off x="8133220" y="1257445"/>
              <a:ext cx="1246680" cy="1201680"/>
              <a:chOff x="4709520" y="2909520"/>
              <a:chExt cx="1246680" cy="1201680"/>
            </a:xfrm>
          </p:grpSpPr>
          <p:sp>
            <p:nvSpPr>
              <p:cNvPr id="2672" name="Google Shape;2672;p33"/>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3" name="Google Shape;2673;p33"/>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3"/>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3"/>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3"/>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3"/>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3"/>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3"/>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3"/>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3"/>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3"/>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3"/>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3"/>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3"/>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3"/>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3"/>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8" name="Google Shape;2688;p33"/>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9" name="Google Shape;2689;p33"/>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0" name="Google Shape;2690;p33"/>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1" name="Google Shape;2691;p33"/>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2" name="Google Shape;2692;p33"/>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3" name="Google Shape;2693;p33"/>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4" name="Google Shape;2694;p33"/>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5" name="Google Shape;2695;p33"/>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6" name="Google Shape;2696;p33"/>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7" name="Google Shape;2697;p33"/>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8" name="Google Shape;2698;p33"/>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9" name="Google Shape;2699;p33"/>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0" name="Google Shape;2700;p33"/>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01" name="Google Shape;2701;p33"/>
            <p:cNvGrpSpPr/>
            <p:nvPr/>
          </p:nvGrpSpPr>
          <p:grpSpPr>
            <a:xfrm>
              <a:off x="7815170" y="1197310"/>
              <a:ext cx="418320" cy="414000"/>
              <a:chOff x="3690720" y="1877760"/>
              <a:chExt cx="418320" cy="414000"/>
            </a:xfrm>
          </p:grpSpPr>
          <p:sp>
            <p:nvSpPr>
              <p:cNvPr id="2702" name="Google Shape;2702;p3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3" name="Google Shape;2703;p3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4" name="Google Shape;2704;p3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5" name="Google Shape;2705;p3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6" name="Google Shape;2706;p3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7" name="Google Shape;2707;p3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8" name="Google Shape;2708;p3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9" name="Google Shape;2709;p3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0" name="Google Shape;2710;p3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1" name="Google Shape;2711;p3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2" name="Google Shape;2712;p3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3" name="Google Shape;2713;p3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4" name="Google Shape;2714;p3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5" name="Google Shape;2715;p3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3" name="Picture 12" descr="A screenshot of a computer&#10;&#10;Description automatically generated">
            <a:extLst>
              <a:ext uri="{FF2B5EF4-FFF2-40B4-BE49-F238E27FC236}">
                <a16:creationId xmlns:a16="http://schemas.microsoft.com/office/drawing/2014/main" id="{56AE1AD3-8F12-3ED7-0413-6AA489290DEC}"/>
              </a:ext>
            </a:extLst>
          </p:cNvPr>
          <p:cNvPicPr>
            <a:picLocks noChangeAspect="1"/>
          </p:cNvPicPr>
          <p:nvPr/>
        </p:nvPicPr>
        <p:blipFill>
          <a:blip r:embed="rId3"/>
          <a:srcRect l="7347" t="22719" r="7669" b="21390"/>
          <a:stretch/>
        </p:blipFill>
        <p:spPr>
          <a:xfrm>
            <a:off x="671880" y="1168582"/>
            <a:ext cx="7770940" cy="2874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pic>
        <p:nvPicPr>
          <p:cNvPr id="33" name="Picture 32" descr="A screenshot of a computer&#10;&#10;Description automatically generated">
            <a:extLst>
              <a:ext uri="{FF2B5EF4-FFF2-40B4-BE49-F238E27FC236}">
                <a16:creationId xmlns:a16="http://schemas.microsoft.com/office/drawing/2014/main" id="{50388461-1495-264A-5F97-0B9DDF64EA7B}"/>
              </a:ext>
            </a:extLst>
          </p:cNvPr>
          <p:cNvPicPr>
            <a:picLocks noChangeAspect="1"/>
          </p:cNvPicPr>
          <p:nvPr/>
        </p:nvPicPr>
        <p:blipFill>
          <a:blip r:embed="rId3"/>
          <a:srcRect l="7886" t="25148" r="8212" b="22819"/>
          <a:stretch/>
        </p:blipFill>
        <p:spPr>
          <a:xfrm>
            <a:off x="602166" y="609600"/>
            <a:ext cx="7909932" cy="3873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91BA1BC2-D0AE-2F4A-E09F-AFCE8F780463}"/>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03B2F922-6F47-6087-B74F-55BE85DBE737}"/>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314801EA-30A4-2893-A830-E8E9A5DAB337}"/>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56715DA9-6FAA-C365-0F97-DF1AB445CD9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1F209ACB-DB03-716C-851E-0C2115D3B1AF}"/>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01241C26-D377-41DC-7F3E-38C9A16919A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DC7E0306-95D4-530B-60CF-55F56A1396FB}"/>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DF6E32D7-14FF-94EF-149F-5F991AB0ED1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01B460F1-9F91-A2E4-B162-446E50AF9330}"/>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36567E95-0FE0-BC2F-63B5-D10F0029EA43}"/>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58F71A34-4414-3904-8BEA-BB234C7604F7}"/>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C47FE3FA-BF38-7582-87EF-D28982F9A3E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971C00F4-B4AE-885F-F4FC-78F5AFC7C64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CF28133-B43D-9574-FE4B-E27D1953DDA4}"/>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31D9E7B7-5E55-7C2B-ED4B-AA653ED5112B}"/>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DAA610B5-5EFA-8947-58B1-BC30A9868FC0}"/>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2310E8C2-ED58-198F-D19C-8CF0827E7380}"/>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880A9092-CCA8-58CD-8B79-4723522260A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CAFAD6CA-6A2B-DECA-48CE-BE000C8B7FCE}"/>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6F3A0421-89A0-3A81-AEDB-EAECA096132B}"/>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DEDAC1EA-C4B3-5A19-ED2F-B8094507AF4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3C35350-4336-7BA3-8B38-C1A9E029D19B}"/>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B029AC6E-0AB7-E927-2FAD-D72F83C5C1C1}"/>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C033A7AC-3B1B-AE96-042D-76AA18A769FD}"/>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D631CDDB-1780-465A-C7ED-DAE6C56DAEB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875F8C7D-C2C3-9946-6AD8-041AC7097C2E}"/>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74D97AA3-DF76-340E-6DD5-95BF170950A3}"/>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ECDC8D2C-31F5-CACF-0DCF-AA9BD9BE7CA4}"/>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478C3FDD-5B28-B072-E963-989179D688FB}"/>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9AD90D17-78C9-0DDD-258E-7F32C606B392}"/>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51EE1B7D-A55A-7F68-EC1F-74F0D3BFC275}"/>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FE2845AB-A73E-06E2-86C2-283123D59861}"/>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1150400E-7C5D-5960-BFD6-CF77E161C40B}"/>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12C3CDB9-357A-B63C-5783-42034E4FC71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1F02D6DB-B28A-949E-3938-975CC8165C29}"/>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96AE6441-97FD-DAAE-BC36-CC08532FECC5}"/>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1665502D-B5F9-59BE-CC78-9D657DD18935}"/>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2FDB6DEF-2F38-75B9-07FE-009DDFD2A804}"/>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CB34AA9B-F4F5-BEB4-549B-F8795C214233}"/>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41C51932-17A3-4733-5083-E692EB1AABA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69528B5A-ACB6-7BBD-E73A-25A4E68D1AC4}"/>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0A3DBE9B-5345-D932-76BA-BCEBBAE65E0F}"/>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84AC65B0-05C8-DA68-DB4C-E6F1983D53F7}"/>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C8F27D20-28DB-D2B2-8D92-420F0A15F518}"/>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20523EB0-EE7D-9593-AF0A-58CC43FA5068}"/>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B72EBAE9-1197-6EA1-AF06-680375F22395}"/>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E736A0F8-A8CD-5836-6455-1DE70C1F2AB3}"/>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613CF4DE-6E6C-BB3E-CBC6-73628BEFB38F}"/>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CF654248-2134-E4FE-E9C8-B6BDC2BBF9CB}"/>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3A537E24-7498-35E0-6139-10ED180169F9}"/>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6187D184-4E8E-1AA9-95F3-8E58550968D7}"/>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C07DC46-CD19-8B49-7CCE-5B2A392B710C}"/>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5E1BDBD8-EF64-ACB1-25F8-769CC47BF50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AACA11CB-ED81-3A68-DED5-2CFB44520C8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F01F47B6-3BEA-ED69-A708-1D53C61B4161}"/>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713F7715-DD27-3D97-4839-D3172A7E8976}"/>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5E60814D-1830-BDDC-C17A-2E21CD50464B}"/>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5FAD9763-375D-ECAC-3B13-245A739B67B7}"/>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F2158998-2418-6490-D411-1B0F51854FC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8180960F-1EF2-48E5-89F2-9CA39D66BF6F}"/>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077C28EF-66C0-05B2-B231-8B068CD8E8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EE5F60C5-BE98-77A0-F903-C02D12B8E81F}"/>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149868C1-F188-C443-A768-1AB4B4C1735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2C6BF5C7-F8D5-459D-CA6B-66FFB3034A73}"/>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B14EDF42-341D-C5E0-2357-AB585F1319B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B1E92297-CC48-6EED-EE45-49D671DC114D}"/>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367A912-ED75-EAF8-4E23-C25CAC7E148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A13CEED2-1813-CB58-C7A5-E6BA540D3DF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F916BC15-9A93-E169-82E5-52E427710FFE}"/>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6FFACA82-62ED-6286-72CB-B0E01B30F901}"/>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9055F696-B292-2C90-67A6-70F129BEF66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839B4D1D-EF87-0082-BC6C-318EF32A7E83}"/>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77E10F52-C7A8-F0AB-95F1-C13A04AE50CD}"/>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4DD60E2E-6A53-0F34-0B92-E5BBC6BEAE30}"/>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21E64F03-4F2A-7998-89C4-6CBA21F326B8}"/>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3B4A198A-0C7F-F5A5-C5AC-FFFC314414A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462F51B8-17FC-43A3-E44B-C6FBF411A8F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FC1B65DD-5B50-FB24-2D52-AB739A1B40AE}"/>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2E33EF44-7CE8-1F84-8EEF-34289657DCD0}"/>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83EEECC1-53D7-250F-818A-932417277A0D}"/>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433D8E7B-AB90-A429-A362-219FFEEDC951}"/>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25221231-97A6-1737-FD6C-C3B2DDBE99EE}"/>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907513D9-B0EC-3DBD-6537-46BE678671F3}"/>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E70CECED-E09C-8773-0243-39EBD25E485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6C6B77A1-1CCB-2E84-6BD7-E201A1036527}"/>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FE9BAC87-74B9-E3A9-653D-4B537FCA8B27}"/>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4E2217CA-B629-441C-DEFB-1996289B3E86}"/>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96C38247-B197-9CF7-FEAC-52CD68A22E9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0B483D14-CB71-1E48-9654-B1FDCA287F62}"/>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AC6A7D33-7DCC-A83C-04D3-D47502D0E33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FA570E48-C8E8-78A0-40A1-DBF31EB2725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04B26C5A-971B-C795-600D-6B0C9BCFCD0D}"/>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C10448CD-3294-0E58-825A-A5D1FF579206}"/>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3758DB1E-1FFE-AA8B-ACAC-A281EAE430A4}"/>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6FC0B6A6-1CE0-069F-3F73-20EF41D4A212}"/>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30EFA84E-C44A-BE7C-009B-5254BC46E833}"/>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037E0E06-2422-7D5A-2DF8-BAE105294BB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32CC6736-5DD9-8ED4-2739-9A3C8AF683A3}"/>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81457090-4F58-4AE0-F6AC-10186B03BAC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3CF5CA4B-4739-8C90-7E4A-F999A22A052F}"/>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4F53A1BC-1E8C-EE2B-B648-86ECC7BD268E}"/>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888D3C7C-39B4-C567-8DE6-5DA6500D2438}"/>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AAA02610-2BEC-026B-F408-9B0616EBABF2}"/>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3ABC21E3-1A42-BFD1-D805-E636CBA55D6E}"/>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CD6212ED-DD53-7A96-2EBF-979BAF9ACDE3}"/>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7A550E95-662A-3B6D-E160-97AA932E0C4C}"/>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182E53BF-C9F4-32A1-FD93-CBB178CAB516}"/>
              </a:ext>
            </a:extLst>
          </p:cNvPr>
          <p:cNvSpPr txBox="1"/>
          <p:nvPr/>
        </p:nvSpPr>
        <p:spPr>
          <a:xfrm>
            <a:off x="1144859" y="1809460"/>
            <a:ext cx="6579219"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Exploratory Data Analysis (EDA) is a crucial step in understanding and uncovering insights from a dataset. In this project, we focus on analyzing the relationships between drugs, their side effects,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F05020202040302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The dataset includes valuable information such as the drug name, medical condition, side effects, drug classes, ratings, reviews, and more. By performing EDA, we aim to understand patterns, trends, and associations in the data, helping to identify insights that can be useful in medical and pharmaceutical contexts</a:t>
            </a:r>
            <a:r>
              <a:rPr lang="en-GB" b="1" dirty="0">
                <a:solidFill>
                  <a:schemeClr val="accent5">
                    <a:lumMod val="50000"/>
                  </a:schemeClr>
                </a:solidFill>
              </a:rPr>
              <a:t>.</a:t>
            </a:r>
          </a:p>
        </p:txBody>
      </p:sp>
      <p:sp>
        <p:nvSpPr>
          <p:cNvPr id="5" name="TextBox 4">
            <a:extLst>
              <a:ext uri="{FF2B5EF4-FFF2-40B4-BE49-F238E27FC236}">
                <a16:creationId xmlns:a16="http://schemas.microsoft.com/office/drawing/2014/main" id="{9CCC5AFA-2CE3-8705-CB40-C7F0804C0356}"/>
              </a:ext>
            </a:extLst>
          </p:cNvPr>
          <p:cNvSpPr txBox="1"/>
          <p:nvPr/>
        </p:nvSpPr>
        <p:spPr>
          <a:xfrm>
            <a:off x="1434790" y="817331"/>
            <a:ext cx="5166732"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Introduction</a:t>
            </a:r>
          </a:p>
        </p:txBody>
      </p:sp>
    </p:spTree>
    <p:extLst>
      <p:ext uri="{BB962C8B-B14F-4D97-AF65-F5344CB8AC3E}">
        <p14:creationId xmlns:p14="http://schemas.microsoft.com/office/powerpoint/2010/main" val="327115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3999D8-E8D2-FE36-EEA4-15F7193F6458}"/>
              </a:ext>
            </a:extLst>
          </p:cNvPr>
          <p:cNvPicPr>
            <a:picLocks noChangeAspect="1"/>
          </p:cNvPicPr>
          <p:nvPr/>
        </p:nvPicPr>
        <p:blipFill>
          <a:blip r:embed="rId3"/>
          <a:srcRect l="7642" t="21969" r="7967" b="6053"/>
          <a:stretch/>
        </p:blipFill>
        <p:spPr>
          <a:xfrm>
            <a:off x="542692" y="594732"/>
            <a:ext cx="8006575" cy="39698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16F291A-6538-3F14-AC20-7FAAFDC1E2F4}"/>
              </a:ext>
            </a:extLst>
          </p:cNvPr>
          <p:cNvPicPr>
            <a:picLocks noChangeAspect="1"/>
          </p:cNvPicPr>
          <p:nvPr/>
        </p:nvPicPr>
        <p:blipFill>
          <a:blip r:embed="rId3"/>
          <a:srcRect l="7561" t="22259" r="8130" b="5908"/>
          <a:stretch/>
        </p:blipFill>
        <p:spPr>
          <a:xfrm>
            <a:off x="579864" y="550126"/>
            <a:ext cx="7939668" cy="40144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B956A44-852E-A88E-226C-CCE7DFF9A624}"/>
              </a:ext>
            </a:extLst>
          </p:cNvPr>
          <p:cNvPicPr>
            <a:picLocks noChangeAspect="1"/>
          </p:cNvPicPr>
          <p:nvPr/>
        </p:nvPicPr>
        <p:blipFill>
          <a:blip r:embed="rId3"/>
          <a:srcRect l="7399" t="21825" r="7560" b="7209"/>
          <a:stretch/>
        </p:blipFill>
        <p:spPr>
          <a:xfrm>
            <a:off x="609598" y="579863"/>
            <a:ext cx="7902499" cy="3917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4858908-EADB-8005-FB75-895D0B9D185A}"/>
              </a:ext>
            </a:extLst>
          </p:cNvPr>
          <p:cNvPicPr>
            <a:picLocks noChangeAspect="1"/>
          </p:cNvPicPr>
          <p:nvPr/>
        </p:nvPicPr>
        <p:blipFill>
          <a:blip r:embed="rId3"/>
          <a:srcRect l="7642" t="21825" r="8293" b="31202"/>
          <a:stretch/>
        </p:blipFill>
        <p:spPr>
          <a:xfrm>
            <a:off x="535259" y="624467"/>
            <a:ext cx="8028877" cy="38137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82A4061-C768-50F4-03B9-5F4392D7BA39}"/>
              </a:ext>
            </a:extLst>
          </p:cNvPr>
          <p:cNvPicPr>
            <a:picLocks noChangeAspect="1"/>
          </p:cNvPicPr>
          <p:nvPr/>
        </p:nvPicPr>
        <p:blipFill>
          <a:blip r:embed="rId3"/>
          <a:srcRect l="7643" t="23848" r="7968" b="7353"/>
          <a:stretch/>
        </p:blipFill>
        <p:spPr>
          <a:xfrm>
            <a:off x="572428" y="512955"/>
            <a:ext cx="7991709" cy="40144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grpSp>
        <p:nvGrpSpPr>
          <p:cNvPr id="3433" name="Google Shape;3433;p45"/>
          <p:cNvGrpSpPr/>
          <p:nvPr/>
        </p:nvGrpSpPr>
        <p:grpSpPr>
          <a:xfrm>
            <a:off x="7010608" y="2709544"/>
            <a:ext cx="1859480" cy="2433950"/>
            <a:chOff x="7010608" y="2709544"/>
            <a:chExt cx="1859480" cy="2433950"/>
          </a:xfrm>
        </p:grpSpPr>
        <p:grpSp>
          <p:nvGrpSpPr>
            <p:cNvPr id="3434" name="Google Shape;3434;p45"/>
            <p:cNvGrpSpPr/>
            <p:nvPr/>
          </p:nvGrpSpPr>
          <p:grpSpPr>
            <a:xfrm rot="-1516278" flipH="1">
              <a:off x="7186545" y="3851049"/>
              <a:ext cx="1189119" cy="1090823"/>
              <a:chOff x="28800" y="466200"/>
              <a:chExt cx="1432800" cy="1314360"/>
            </a:xfrm>
          </p:grpSpPr>
          <p:sp>
            <p:nvSpPr>
              <p:cNvPr id="3435" name="Google Shape;3435;p45"/>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p:cNvGrpSpPr/>
            <p:nvPr/>
          </p:nvGrpSpPr>
          <p:grpSpPr>
            <a:xfrm rot="10800000">
              <a:off x="7890110" y="2709544"/>
              <a:ext cx="979978" cy="958062"/>
              <a:chOff x="3162960" y="3784680"/>
              <a:chExt cx="1464840" cy="1432080"/>
            </a:xfrm>
          </p:grpSpPr>
          <p:sp>
            <p:nvSpPr>
              <p:cNvPr id="3442" name="Google Shape;3442;p4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133013E1-F05D-EC06-C7D9-F8E42261E277}"/>
              </a:ext>
            </a:extLst>
          </p:cNvPr>
          <p:cNvPicPr>
            <a:picLocks noChangeAspect="1"/>
          </p:cNvPicPr>
          <p:nvPr/>
        </p:nvPicPr>
        <p:blipFill>
          <a:blip r:embed="rId3"/>
          <a:srcRect l="7396" t="22114" r="8416" b="5914"/>
          <a:stretch/>
        </p:blipFill>
        <p:spPr>
          <a:xfrm>
            <a:off x="609836" y="645846"/>
            <a:ext cx="7698132" cy="37019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9" name="Google Shape;3179;p44"/>
          <p:cNvGrpSpPr/>
          <p:nvPr/>
        </p:nvGrpSpPr>
        <p:grpSpPr>
          <a:xfrm>
            <a:off x="1188413" y="2886421"/>
            <a:ext cx="1192680" cy="1147320"/>
            <a:chOff x="1858175" y="2238605"/>
            <a:chExt cx="1192680" cy="1147320"/>
          </a:xfrm>
        </p:grpSpPr>
        <p:sp>
          <p:nvSpPr>
            <p:cNvPr id="3180" name="Google Shape;3180;p44"/>
            <p:cNvSpPr/>
            <p:nvPr/>
          </p:nvSpPr>
          <p:spPr>
            <a:xfrm>
              <a:off x="1858175" y="2238605"/>
              <a:ext cx="1192680" cy="1147320"/>
            </a:xfrm>
            <a:custGeom>
              <a:avLst/>
              <a:gdLst/>
              <a:ahLst/>
              <a:cxnLst/>
              <a:rect l="l" t="t" r="r" b="b"/>
              <a:pathLst>
                <a:path w="3313" h="3187" extrusionOk="0">
                  <a:moveTo>
                    <a:pt x="1854" y="552"/>
                  </a:moveTo>
                  <a:cubicBezTo>
                    <a:pt x="1896" y="541"/>
                    <a:pt x="1937" y="531"/>
                    <a:pt x="1969" y="520"/>
                  </a:cubicBezTo>
                  <a:cubicBezTo>
                    <a:pt x="1948" y="406"/>
                    <a:pt x="1948" y="114"/>
                    <a:pt x="1812" y="72"/>
                  </a:cubicBezTo>
                  <a:cubicBezTo>
                    <a:pt x="1771" y="62"/>
                    <a:pt x="1625" y="135"/>
                    <a:pt x="1573" y="145"/>
                  </a:cubicBezTo>
                  <a:cubicBezTo>
                    <a:pt x="1490" y="166"/>
                    <a:pt x="1406" y="187"/>
                    <a:pt x="1323" y="208"/>
                  </a:cubicBezTo>
                  <a:cubicBezTo>
                    <a:pt x="1177" y="239"/>
                    <a:pt x="1021" y="250"/>
                    <a:pt x="885" y="291"/>
                  </a:cubicBezTo>
                  <a:cubicBezTo>
                    <a:pt x="646" y="364"/>
                    <a:pt x="771" y="614"/>
                    <a:pt x="812" y="791"/>
                  </a:cubicBezTo>
                  <a:cubicBezTo>
                    <a:pt x="844" y="781"/>
                    <a:pt x="885" y="781"/>
                    <a:pt x="927" y="770"/>
                  </a:cubicBezTo>
                  <a:cubicBezTo>
                    <a:pt x="885" y="656"/>
                    <a:pt x="802" y="447"/>
                    <a:pt x="917" y="375"/>
                  </a:cubicBezTo>
                  <a:cubicBezTo>
                    <a:pt x="1000" y="322"/>
                    <a:pt x="1198" y="333"/>
                    <a:pt x="1302" y="312"/>
                  </a:cubicBezTo>
                  <a:cubicBezTo>
                    <a:pt x="1458" y="281"/>
                    <a:pt x="1615" y="239"/>
                    <a:pt x="1771" y="197"/>
                  </a:cubicBezTo>
                  <a:cubicBezTo>
                    <a:pt x="1781" y="197"/>
                    <a:pt x="1792" y="197"/>
                    <a:pt x="1802" y="218"/>
                  </a:cubicBezTo>
                  <a:cubicBezTo>
                    <a:pt x="1823" y="312"/>
                    <a:pt x="1844" y="416"/>
                    <a:pt x="1875" y="520"/>
                  </a:cubicBezTo>
                  <a:cubicBezTo>
                    <a:pt x="1875" y="531"/>
                    <a:pt x="1865" y="541"/>
                    <a:pt x="1854" y="552"/>
                  </a:cubicBezTo>
                  <a:moveTo>
                    <a:pt x="1844" y="552"/>
                  </a:moveTo>
                  <a:cubicBezTo>
                    <a:pt x="1833" y="552"/>
                    <a:pt x="1823" y="552"/>
                    <a:pt x="1823" y="531"/>
                  </a:cubicBezTo>
                  <a:cubicBezTo>
                    <a:pt x="1792" y="395"/>
                    <a:pt x="1802" y="260"/>
                    <a:pt x="1646" y="281"/>
                  </a:cubicBezTo>
                  <a:cubicBezTo>
                    <a:pt x="1531" y="302"/>
                    <a:pt x="1427" y="343"/>
                    <a:pt x="1312" y="364"/>
                  </a:cubicBezTo>
                  <a:cubicBezTo>
                    <a:pt x="1240" y="375"/>
                    <a:pt x="1177" y="385"/>
                    <a:pt x="1104" y="395"/>
                  </a:cubicBezTo>
                  <a:cubicBezTo>
                    <a:pt x="1021" y="406"/>
                    <a:pt x="990" y="395"/>
                    <a:pt x="948" y="479"/>
                  </a:cubicBezTo>
                  <a:cubicBezTo>
                    <a:pt x="906" y="552"/>
                    <a:pt x="937" y="666"/>
                    <a:pt x="958" y="760"/>
                  </a:cubicBezTo>
                  <a:cubicBezTo>
                    <a:pt x="1250" y="687"/>
                    <a:pt x="1552" y="614"/>
                    <a:pt x="1844" y="552"/>
                  </a:cubicBezTo>
                  <a:moveTo>
                    <a:pt x="1854" y="552"/>
                  </a:moveTo>
                  <a:cubicBezTo>
                    <a:pt x="1844" y="552"/>
                    <a:pt x="1844" y="552"/>
                    <a:pt x="1844" y="552"/>
                  </a:cubicBezTo>
                  <a:cubicBezTo>
                    <a:pt x="1854" y="552"/>
                    <a:pt x="1854" y="552"/>
                    <a:pt x="1854" y="552"/>
                  </a:cubicBezTo>
                  <a:moveTo>
                    <a:pt x="3062" y="1510"/>
                  </a:moveTo>
                  <a:cubicBezTo>
                    <a:pt x="3135" y="1750"/>
                    <a:pt x="3312" y="2104"/>
                    <a:pt x="3198" y="2354"/>
                  </a:cubicBezTo>
                  <a:cubicBezTo>
                    <a:pt x="3104" y="2583"/>
                    <a:pt x="2802" y="2635"/>
                    <a:pt x="2573" y="2697"/>
                  </a:cubicBezTo>
                  <a:cubicBezTo>
                    <a:pt x="2177" y="2790"/>
                    <a:pt x="1781" y="2884"/>
                    <a:pt x="1385" y="2988"/>
                  </a:cubicBezTo>
                  <a:cubicBezTo>
                    <a:pt x="1146" y="3051"/>
                    <a:pt x="802" y="3186"/>
                    <a:pt x="562" y="3061"/>
                  </a:cubicBezTo>
                  <a:cubicBezTo>
                    <a:pt x="323" y="2936"/>
                    <a:pt x="302" y="2604"/>
                    <a:pt x="260" y="2364"/>
                  </a:cubicBezTo>
                  <a:cubicBezTo>
                    <a:pt x="187" y="2000"/>
                    <a:pt x="104" y="1635"/>
                    <a:pt x="42" y="1260"/>
                  </a:cubicBezTo>
                  <a:cubicBezTo>
                    <a:pt x="0" y="1166"/>
                    <a:pt x="62" y="1020"/>
                    <a:pt x="167" y="989"/>
                  </a:cubicBezTo>
                  <a:cubicBezTo>
                    <a:pt x="302" y="885"/>
                    <a:pt x="542" y="864"/>
                    <a:pt x="677" y="833"/>
                  </a:cubicBezTo>
                  <a:cubicBezTo>
                    <a:pt x="708" y="822"/>
                    <a:pt x="740" y="812"/>
                    <a:pt x="771" y="802"/>
                  </a:cubicBezTo>
                  <a:cubicBezTo>
                    <a:pt x="719" y="666"/>
                    <a:pt x="604" y="354"/>
                    <a:pt x="760" y="250"/>
                  </a:cubicBezTo>
                  <a:cubicBezTo>
                    <a:pt x="771" y="250"/>
                    <a:pt x="1000" y="218"/>
                    <a:pt x="1000" y="218"/>
                  </a:cubicBezTo>
                  <a:cubicBezTo>
                    <a:pt x="1104" y="197"/>
                    <a:pt x="1208" y="187"/>
                    <a:pt x="1302" y="156"/>
                  </a:cubicBezTo>
                  <a:cubicBezTo>
                    <a:pt x="1500" y="114"/>
                    <a:pt x="1698" y="62"/>
                    <a:pt x="1885" y="0"/>
                  </a:cubicBezTo>
                  <a:cubicBezTo>
                    <a:pt x="1896" y="0"/>
                    <a:pt x="1917" y="0"/>
                    <a:pt x="1917" y="20"/>
                  </a:cubicBezTo>
                  <a:cubicBezTo>
                    <a:pt x="1958" y="187"/>
                    <a:pt x="1989" y="343"/>
                    <a:pt x="2021" y="510"/>
                  </a:cubicBezTo>
                  <a:cubicBezTo>
                    <a:pt x="2240" y="468"/>
                    <a:pt x="2594" y="322"/>
                    <a:pt x="2760" y="531"/>
                  </a:cubicBezTo>
                  <a:cubicBezTo>
                    <a:pt x="2844" y="635"/>
                    <a:pt x="2864" y="802"/>
                    <a:pt x="2906" y="927"/>
                  </a:cubicBezTo>
                  <a:cubicBezTo>
                    <a:pt x="2958" y="1125"/>
                    <a:pt x="3010" y="1312"/>
                    <a:pt x="3062" y="1510"/>
                  </a:cubicBezTo>
                  <a:moveTo>
                    <a:pt x="2917" y="2510"/>
                  </a:moveTo>
                  <a:cubicBezTo>
                    <a:pt x="3198" y="2375"/>
                    <a:pt x="3167" y="2156"/>
                    <a:pt x="3094" y="1895"/>
                  </a:cubicBezTo>
                  <a:cubicBezTo>
                    <a:pt x="3052" y="1729"/>
                    <a:pt x="3010" y="1562"/>
                    <a:pt x="2958" y="1406"/>
                  </a:cubicBezTo>
                  <a:cubicBezTo>
                    <a:pt x="2917" y="1239"/>
                    <a:pt x="2864" y="1072"/>
                    <a:pt x="2823" y="906"/>
                  </a:cubicBezTo>
                  <a:cubicBezTo>
                    <a:pt x="2802" y="843"/>
                    <a:pt x="2792" y="750"/>
                    <a:pt x="2760" y="677"/>
                  </a:cubicBezTo>
                  <a:cubicBezTo>
                    <a:pt x="2635" y="427"/>
                    <a:pt x="2458" y="500"/>
                    <a:pt x="2281" y="531"/>
                  </a:cubicBezTo>
                  <a:cubicBezTo>
                    <a:pt x="1917" y="604"/>
                    <a:pt x="1562" y="687"/>
                    <a:pt x="1208" y="770"/>
                  </a:cubicBezTo>
                  <a:cubicBezTo>
                    <a:pt x="1031" y="812"/>
                    <a:pt x="865" y="854"/>
                    <a:pt x="698" y="895"/>
                  </a:cubicBezTo>
                  <a:cubicBezTo>
                    <a:pt x="521" y="937"/>
                    <a:pt x="104" y="979"/>
                    <a:pt x="104" y="1229"/>
                  </a:cubicBezTo>
                  <a:cubicBezTo>
                    <a:pt x="104" y="1239"/>
                    <a:pt x="104" y="1250"/>
                    <a:pt x="104" y="1250"/>
                  </a:cubicBezTo>
                  <a:cubicBezTo>
                    <a:pt x="115" y="1312"/>
                    <a:pt x="125" y="1375"/>
                    <a:pt x="125" y="1447"/>
                  </a:cubicBezTo>
                  <a:cubicBezTo>
                    <a:pt x="187" y="1718"/>
                    <a:pt x="250" y="1989"/>
                    <a:pt x="302" y="2270"/>
                  </a:cubicBezTo>
                  <a:cubicBezTo>
                    <a:pt x="333" y="2416"/>
                    <a:pt x="365" y="2572"/>
                    <a:pt x="406" y="2718"/>
                  </a:cubicBezTo>
                  <a:cubicBezTo>
                    <a:pt x="490" y="2978"/>
                    <a:pt x="687" y="3071"/>
                    <a:pt x="948" y="3019"/>
                  </a:cubicBezTo>
                  <a:cubicBezTo>
                    <a:pt x="1271" y="2967"/>
                    <a:pt x="1594" y="2863"/>
                    <a:pt x="1927" y="2780"/>
                  </a:cubicBezTo>
                  <a:cubicBezTo>
                    <a:pt x="2240" y="2697"/>
                    <a:pt x="2615" y="2656"/>
                    <a:pt x="2917" y="2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1895615" y="2392325"/>
              <a:ext cx="1114200" cy="952560"/>
            </a:xfrm>
            <a:custGeom>
              <a:avLst/>
              <a:gdLst/>
              <a:ahLst/>
              <a:cxnLst/>
              <a:rect l="l" t="t" r="r" b="b"/>
              <a:pathLst>
                <a:path w="3095" h="2646" extrusionOk="0">
                  <a:moveTo>
                    <a:pt x="2990" y="1468"/>
                  </a:moveTo>
                  <a:cubicBezTo>
                    <a:pt x="3063" y="1729"/>
                    <a:pt x="3094" y="1948"/>
                    <a:pt x="2813" y="2083"/>
                  </a:cubicBezTo>
                  <a:cubicBezTo>
                    <a:pt x="2511" y="2229"/>
                    <a:pt x="2136" y="2270"/>
                    <a:pt x="1823" y="2354"/>
                  </a:cubicBezTo>
                  <a:cubicBezTo>
                    <a:pt x="1490" y="2437"/>
                    <a:pt x="1167" y="2541"/>
                    <a:pt x="844" y="2593"/>
                  </a:cubicBezTo>
                  <a:cubicBezTo>
                    <a:pt x="583" y="2645"/>
                    <a:pt x="386" y="2552"/>
                    <a:pt x="302" y="2291"/>
                  </a:cubicBezTo>
                  <a:cubicBezTo>
                    <a:pt x="261" y="2145"/>
                    <a:pt x="229" y="1989"/>
                    <a:pt x="198" y="1843"/>
                  </a:cubicBezTo>
                  <a:cubicBezTo>
                    <a:pt x="146" y="1562"/>
                    <a:pt x="83" y="1291"/>
                    <a:pt x="21" y="1020"/>
                  </a:cubicBezTo>
                  <a:cubicBezTo>
                    <a:pt x="21" y="948"/>
                    <a:pt x="11" y="885"/>
                    <a:pt x="0" y="823"/>
                  </a:cubicBezTo>
                  <a:cubicBezTo>
                    <a:pt x="0" y="823"/>
                    <a:pt x="0" y="812"/>
                    <a:pt x="0" y="802"/>
                  </a:cubicBezTo>
                  <a:cubicBezTo>
                    <a:pt x="0" y="552"/>
                    <a:pt x="417" y="510"/>
                    <a:pt x="594" y="468"/>
                  </a:cubicBezTo>
                  <a:cubicBezTo>
                    <a:pt x="761" y="427"/>
                    <a:pt x="927" y="385"/>
                    <a:pt x="1104" y="343"/>
                  </a:cubicBezTo>
                  <a:cubicBezTo>
                    <a:pt x="1458" y="260"/>
                    <a:pt x="1813" y="177"/>
                    <a:pt x="2177" y="104"/>
                  </a:cubicBezTo>
                  <a:cubicBezTo>
                    <a:pt x="2354" y="73"/>
                    <a:pt x="2531" y="0"/>
                    <a:pt x="2656" y="250"/>
                  </a:cubicBezTo>
                  <a:cubicBezTo>
                    <a:pt x="2688" y="323"/>
                    <a:pt x="2698" y="416"/>
                    <a:pt x="2719" y="479"/>
                  </a:cubicBezTo>
                  <a:cubicBezTo>
                    <a:pt x="2760" y="645"/>
                    <a:pt x="2813" y="812"/>
                    <a:pt x="2854" y="979"/>
                  </a:cubicBezTo>
                  <a:cubicBezTo>
                    <a:pt x="2906" y="1135"/>
                    <a:pt x="2948" y="1302"/>
                    <a:pt x="2990" y="1468"/>
                  </a:cubicBezTo>
                  <a:moveTo>
                    <a:pt x="1781" y="2104"/>
                  </a:moveTo>
                  <a:cubicBezTo>
                    <a:pt x="2136" y="2020"/>
                    <a:pt x="2386" y="1791"/>
                    <a:pt x="2375" y="1375"/>
                  </a:cubicBezTo>
                  <a:cubicBezTo>
                    <a:pt x="2344" y="906"/>
                    <a:pt x="2011" y="468"/>
                    <a:pt x="1511" y="520"/>
                  </a:cubicBezTo>
                  <a:cubicBezTo>
                    <a:pt x="1063" y="573"/>
                    <a:pt x="750" y="1010"/>
                    <a:pt x="813" y="1448"/>
                  </a:cubicBezTo>
                  <a:cubicBezTo>
                    <a:pt x="865" y="1812"/>
                    <a:pt x="1167" y="2073"/>
                    <a:pt x="1511" y="2114"/>
                  </a:cubicBezTo>
                  <a:cubicBezTo>
                    <a:pt x="1511" y="2125"/>
                    <a:pt x="1521" y="2135"/>
                    <a:pt x="1531" y="2135"/>
                  </a:cubicBezTo>
                  <a:cubicBezTo>
                    <a:pt x="1563" y="2135"/>
                    <a:pt x="1594" y="2125"/>
                    <a:pt x="1625" y="2125"/>
                  </a:cubicBezTo>
                  <a:cubicBezTo>
                    <a:pt x="1677" y="2125"/>
                    <a:pt x="1729" y="2114"/>
                    <a:pt x="1771" y="2104"/>
                  </a:cubicBezTo>
                  <a:cubicBezTo>
                    <a:pt x="1781" y="2104"/>
                    <a:pt x="1781" y="2104"/>
                    <a:pt x="1781" y="210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165615" y="2560805"/>
              <a:ext cx="589320" cy="600480"/>
            </a:xfrm>
            <a:custGeom>
              <a:avLst/>
              <a:gdLst/>
              <a:ahLst/>
              <a:cxnLst/>
              <a:rect l="l" t="t" r="r" b="b"/>
              <a:pathLst>
                <a:path w="1637" h="1668" extrusionOk="0">
                  <a:moveTo>
                    <a:pt x="1625" y="907"/>
                  </a:moveTo>
                  <a:cubicBezTo>
                    <a:pt x="1636" y="1323"/>
                    <a:pt x="1386" y="1552"/>
                    <a:pt x="1031" y="1636"/>
                  </a:cubicBezTo>
                  <a:lnTo>
                    <a:pt x="1021" y="1636"/>
                  </a:lnTo>
                  <a:cubicBezTo>
                    <a:pt x="979" y="1646"/>
                    <a:pt x="927" y="1657"/>
                    <a:pt x="875" y="1657"/>
                  </a:cubicBezTo>
                  <a:cubicBezTo>
                    <a:pt x="844" y="1657"/>
                    <a:pt x="813" y="1667"/>
                    <a:pt x="781" y="1667"/>
                  </a:cubicBezTo>
                  <a:cubicBezTo>
                    <a:pt x="771" y="1667"/>
                    <a:pt x="761" y="1657"/>
                    <a:pt x="761" y="1646"/>
                  </a:cubicBezTo>
                  <a:cubicBezTo>
                    <a:pt x="417" y="1605"/>
                    <a:pt x="115" y="1344"/>
                    <a:pt x="63" y="980"/>
                  </a:cubicBezTo>
                  <a:cubicBezTo>
                    <a:pt x="0" y="542"/>
                    <a:pt x="313" y="105"/>
                    <a:pt x="761" y="52"/>
                  </a:cubicBezTo>
                  <a:cubicBezTo>
                    <a:pt x="1261" y="0"/>
                    <a:pt x="1594" y="438"/>
                    <a:pt x="1625" y="907"/>
                  </a:cubicBezTo>
                  <a:moveTo>
                    <a:pt x="792" y="1605"/>
                  </a:moveTo>
                  <a:cubicBezTo>
                    <a:pt x="1219" y="1573"/>
                    <a:pt x="1583" y="1386"/>
                    <a:pt x="1552" y="907"/>
                  </a:cubicBezTo>
                  <a:cubicBezTo>
                    <a:pt x="1531" y="459"/>
                    <a:pt x="1188" y="32"/>
                    <a:pt x="708" y="125"/>
                  </a:cubicBezTo>
                  <a:cubicBezTo>
                    <a:pt x="292" y="198"/>
                    <a:pt x="42" y="625"/>
                    <a:pt x="136" y="1032"/>
                  </a:cubicBezTo>
                  <a:cubicBezTo>
                    <a:pt x="208" y="1355"/>
                    <a:pt x="479" y="1563"/>
                    <a:pt x="792" y="16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180735" y="2572325"/>
              <a:ext cx="555120" cy="566640"/>
            </a:xfrm>
            <a:custGeom>
              <a:avLst/>
              <a:gdLst/>
              <a:ahLst/>
              <a:cxnLst/>
              <a:rect l="l" t="t" r="r" b="b"/>
              <a:pathLst>
                <a:path w="1542" h="1574" extrusionOk="0">
                  <a:moveTo>
                    <a:pt x="1510" y="875"/>
                  </a:moveTo>
                  <a:cubicBezTo>
                    <a:pt x="1541" y="1354"/>
                    <a:pt x="1177" y="1541"/>
                    <a:pt x="750" y="1573"/>
                  </a:cubicBezTo>
                  <a:cubicBezTo>
                    <a:pt x="437" y="1531"/>
                    <a:pt x="166" y="1323"/>
                    <a:pt x="94" y="1000"/>
                  </a:cubicBezTo>
                  <a:cubicBezTo>
                    <a:pt x="0" y="593"/>
                    <a:pt x="250" y="166"/>
                    <a:pt x="666" y="93"/>
                  </a:cubicBezTo>
                  <a:cubicBezTo>
                    <a:pt x="1146" y="0"/>
                    <a:pt x="1489" y="427"/>
                    <a:pt x="1510" y="875"/>
                  </a:cubicBezTo>
                  <a:moveTo>
                    <a:pt x="1312" y="979"/>
                  </a:moveTo>
                  <a:cubicBezTo>
                    <a:pt x="1323" y="979"/>
                    <a:pt x="1333" y="968"/>
                    <a:pt x="1333" y="948"/>
                  </a:cubicBezTo>
                  <a:cubicBezTo>
                    <a:pt x="1312" y="812"/>
                    <a:pt x="1281" y="666"/>
                    <a:pt x="1260" y="531"/>
                  </a:cubicBezTo>
                  <a:cubicBezTo>
                    <a:pt x="1250" y="510"/>
                    <a:pt x="1239" y="510"/>
                    <a:pt x="1229" y="510"/>
                  </a:cubicBezTo>
                  <a:cubicBezTo>
                    <a:pt x="1146" y="541"/>
                    <a:pt x="1052" y="562"/>
                    <a:pt x="969" y="604"/>
                  </a:cubicBezTo>
                  <a:cubicBezTo>
                    <a:pt x="948" y="510"/>
                    <a:pt x="937" y="416"/>
                    <a:pt x="937" y="312"/>
                  </a:cubicBezTo>
                  <a:cubicBezTo>
                    <a:pt x="937" y="291"/>
                    <a:pt x="916" y="291"/>
                    <a:pt x="906" y="291"/>
                  </a:cubicBezTo>
                  <a:cubicBezTo>
                    <a:pt x="802" y="302"/>
                    <a:pt x="708" y="323"/>
                    <a:pt x="614" y="343"/>
                  </a:cubicBezTo>
                  <a:cubicBezTo>
                    <a:pt x="573" y="343"/>
                    <a:pt x="458" y="343"/>
                    <a:pt x="437" y="385"/>
                  </a:cubicBezTo>
                  <a:cubicBezTo>
                    <a:pt x="416" y="406"/>
                    <a:pt x="427" y="448"/>
                    <a:pt x="427" y="479"/>
                  </a:cubicBezTo>
                  <a:cubicBezTo>
                    <a:pt x="448" y="552"/>
                    <a:pt x="479" y="625"/>
                    <a:pt x="510" y="698"/>
                  </a:cubicBezTo>
                  <a:cubicBezTo>
                    <a:pt x="448" y="677"/>
                    <a:pt x="364" y="698"/>
                    <a:pt x="302" y="698"/>
                  </a:cubicBezTo>
                  <a:cubicBezTo>
                    <a:pt x="281" y="698"/>
                    <a:pt x="271" y="708"/>
                    <a:pt x="271" y="718"/>
                  </a:cubicBezTo>
                  <a:cubicBezTo>
                    <a:pt x="281" y="802"/>
                    <a:pt x="291" y="885"/>
                    <a:pt x="302" y="968"/>
                  </a:cubicBezTo>
                  <a:cubicBezTo>
                    <a:pt x="312" y="1010"/>
                    <a:pt x="302" y="1104"/>
                    <a:pt x="323" y="1145"/>
                  </a:cubicBezTo>
                  <a:cubicBezTo>
                    <a:pt x="344" y="1177"/>
                    <a:pt x="375" y="1166"/>
                    <a:pt x="406" y="1156"/>
                  </a:cubicBezTo>
                  <a:cubicBezTo>
                    <a:pt x="479" y="1135"/>
                    <a:pt x="541" y="1104"/>
                    <a:pt x="614" y="1083"/>
                  </a:cubicBezTo>
                  <a:cubicBezTo>
                    <a:pt x="594" y="1177"/>
                    <a:pt x="594" y="1270"/>
                    <a:pt x="594" y="1364"/>
                  </a:cubicBezTo>
                  <a:cubicBezTo>
                    <a:pt x="594" y="1385"/>
                    <a:pt x="614" y="1385"/>
                    <a:pt x="625" y="1385"/>
                  </a:cubicBezTo>
                  <a:cubicBezTo>
                    <a:pt x="791" y="1364"/>
                    <a:pt x="969" y="1323"/>
                    <a:pt x="1135" y="1281"/>
                  </a:cubicBezTo>
                  <a:cubicBezTo>
                    <a:pt x="1146" y="1281"/>
                    <a:pt x="1156" y="1270"/>
                    <a:pt x="1146" y="1250"/>
                  </a:cubicBezTo>
                  <a:cubicBezTo>
                    <a:pt x="1125" y="1156"/>
                    <a:pt x="1093" y="1073"/>
                    <a:pt x="1073" y="979"/>
                  </a:cubicBezTo>
                  <a:cubicBezTo>
                    <a:pt x="1146" y="989"/>
                    <a:pt x="1229" y="979"/>
                    <a:pt x="1312" y="979"/>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278295" y="2677085"/>
              <a:ext cx="382680" cy="394200"/>
            </a:xfrm>
            <a:custGeom>
              <a:avLst/>
              <a:gdLst/>
              <a:ahLst/>
              <a:cxnLst/>
              <a:rect l="l" t="t" r="r" b="b"/>
              <a:pathLst>
                <a:path w="1063" h="1095" extrusionOk="0">
                  <a:moveTo>
                    <a:pt x="1062" y="657"/>
                  </a:moveTo>
                  <a:cubicBezTo>
                    <a:pt x="1062" y="677"/>
                    <a:pt x="1052" y="688"/>
                    <a:pt x="1041" y="688"/>
                  </a:cubicBezTo>
                  <a:cubicBezTo>
                    <a:pt x="958" y="688"/>
                    <a:pt x="875" y="698"/>
                    <a:pt x="802" y="688"/>
                  </a:cubicBezTo>
                  <a:cubicBezTo>
                    <a:pt x="822" y="782"/>
                    <a:pt x="854" y="865"/>
                    <a:pt x="875" y="959"/>
                  </a:cubicBezTo>
                  <a:cubicBezTo>
                    <a:pt x="885" y="979"/>
                    <a:pt x="875" y="990"/>
                    <a:pt x="864" y="990"/>
                  </a:cubicBezTo>
                  <a:cubicBezTo>
                    <a:pt x="698" y="1032"/>
                    <a:pt x="520" y="1073"/>
                    <a:pt x="354" y="1094"/>
                  </a:cubicBezTo>
                  <a:cubicBezTo>
                    <a:pt x="343" y="1094"/>
                    <a:pt x="323" y="1094"/>
                    <a:pt x="323" y="1073"/>
                  </a:cubicBezTo>
                  <a:cubicBezTo>
                    <a:pt x="323" y="979"/>
                    <a:pt x="323" y="886"/>
                    <a:pt x="343" y="792"/>
                  </a:cubicBezTo>
                  <a:cubicBezTo>
                    <a:pt x="270" y="813"/>
                    <a:pt x="208" y="844"/>
                    <a:pt x="135" y="865"/>
                  </a:cubicBezTo>
                  <a:cubicBezTo>
                    <a:pt x="104" y="875"/>
                    <a:pt x="73" y="886"/>
                    <a:pt x="52" y="854"/>
                  </a:cubicBezTo>
                  <a:cubicBezTo>
                    <a:pt x="31" y="813"/>
                    <a:pt x="41" y="719"/>
                    <a:pt x="31" y="677"/>
                  </a:cubicBezTo>
                  <a:cubicBezTo>
                    <a:pt x="20" y="594"/>
                    <a:pt x="10" y="511"/>
                    <a:pt x="0" y="427"/>
                  </a:cubicBezTo>
                  <a:cubicBezTo>
                    <a:pt x="0" y="417"/>
                    <a:pt x="10" y="407"/>
                    <a:pt x="31" y="407"/>
                  </a:cubicBezTo>
                  <a:cubicBezTo>
                    <a:pt x="93" y="407"/>
                    <a:pt x="177" y="386"/>
                    <a:pt x="239" y="407"/>
                  </a:cubicBezTo>
                  <a:cubicBezTo>
                    <a:pt x="208" y="334"/>
                    <a:pt x="177" y="261"/>
                    <a:pt x="156" y="188"/>
                  </a:cubicBezTo>
                  <a:cubicBezTo>
                    <a:pt x="156" y="157"/>
                    <a:pt x="145" y="115"/>
                    <a:pt x="166" y="94"/>
                  </a:cubicBezTo>
                  <a:cubicBezTo>
                    <a:pt x="187" y="52"/>
                    <a:pt x="302" y="52"/>
                    <a:pt x="343" y="52"/>
                  </a:cubicBezTo>
                  <a:cubicBezTo>
                    <a:pt x="437" y="32"/>
                    <a:pt x="531" y="11"/>
                    <a:pt x="635" y="0"/>
                  </a:cubicBezTo>
                  <a:cubicBezTo>
                    <a:pt x="645" y="0"/>
                    <a:pt x="666" y="0"/>
                    <a:pt x="666" y="21"/>
                  </a:cubicBezTo>
                  <a:cubicBezTo>
                    <a:pt x="666" y="125"/>
                    <a:pt x="677" y="219"/>
                    <a:pt x="698" y="313"/>
                  </a:cubicBezTo>
                  <a:cubicBezTo>
                    <a:pt x="781" y="271"/>
                    <a:pt x="875" y="250"/>
                    <a:pt x="958" y="219"/>
                  </a:cubicBezTo>
                  <a:cubicBezTo>
                    <a:pt x="968" y="219"/>
                    <a:pt x="979" y="219"/>
                    <a:pt x="989" y="240"/>
                  </a:cubicBezTo>
                  <a:cubicBezTo>
                    <a:pt x="1010" y="375"/>
                    <a:pt x="1041" y="521"/>
                    <a:pt x="1062" y="657"/>
                  </a:cubicBezTo>
                  <a:moveTo>
                    <a:pt x="1010" y="636"/>
                  </a:moveTo>
                  <a:cubicBezTo>
                    <a:pt x="989" y="521"/>
                    <a:pt x="958" y="396"/>
                    <a:pt x="937" y="271"/>
                  </a:cubicBezTo>
                  <a:cubicBezTo>
                    <a:pt x="854" y="302"/>
                    <a:pt x="770" y="344"/>
                    <a:pt x="687" y="354"/>
                  </a:cubicBezTo>
                  <a:cubicBezTo>
                    <a:pt x="677" y="354"/>
                    <a:pt x="677" y="354"/>
                    <a:pt x="666" y="344"/>
                  </a:cubicBezTo>
                  <a:cubicBezTo>
                    <a:pt x="656" y="344"/>
                    <a:pt x="645" y="344"/>
                    <a:pt x="645" y="323"/>
                  </a:cubicBezTo>
                  <a:cubicBezTo>
                    <a:pt x="625" y="240"/>
                    <a:pt x="614" y="146"/>
                    <a:pt x="614" y="52"/>
                  </a:cubicBezTo>
                  <a:cubicBezTo>
                    <a:pt x="500" y="73"/>
                    <a:pt x="395" y="94"/>
                    <a:pt x="281" y="115"/>
                  </a:cubicBezTo>
                  <a:cubicBezTo>
                    <a:pt x="260" y="115"/>
                    <a:pt x="250" y="115"/>
                    <a:pt x="229" y="125"/>
                  </a:cubicBezTo>
                  <a:cubicBezTo>
                    <a:pt x="208" y="115"/>
                    <a:pt x="198" y="125"/>
                    <a:pt x="208" y="146"/>
                  </a:cubicBezTo>
                  <a:cubicBezTo>
                    <a:pt x="198" y="177"/>
                    <a:pt x="218" y="209"/>
                    <a:pt x="229" y="240"/>
                  </a:cubicBezTo>
                  <a:cubicBezTo>
                    <a:pt x="250" y="292"/>
                    <a:pt x="270" y="354"/>
                    <a:pt x="281" y="407"/>
                  </a:cubicBezTo>
                  <a:cubicBezTo>
                    <a:pt x="281" y="417"/>
                    <a:pt x="281" y="417"/>
                    <a:pt x="281" y="417"/>
                  </a:cubicBezTo>
                  <a:cubicBezTo>
                    <a:pt x="291" y="427"/>
                    <a:pt x="291" y="427"/>
                    <a:pt x="281" y="438"/>
                  </a:cubicBezTo>
                  <a:cubicBezTo>
                    <a:pt x="218" y="469"/>
                    <a:pt x="135" y="459"/>
                    <a:pt x="62" y="459"/>
                  </a:cubicBezTo>
                  <a:cubicBezTo>
                    <a:pt x="73" y="552"/>
                    <a:pt x="83" y="657"/>
                    <a:pt x="93" y="750"/>
                  </a:cubicBezTo>
                  <a:cubicBezTo>
                    <a:pt x="93" y="782"/>
                    <a:pt x="93" y="802"/>
                    <a:pt x="125" y="813"/>
                  </a:cubicBezTo>
                  <a:cubicBezTo>
                    <a:pt x="135" y="813"/>
                    <a:pt x="198" y="792"/>
                    <a:pt x="208" y="782"/>
                  </a:cubicBezTo>
                  <a:cubicBezTo>
                    <a:pt x="260" y="771"/>
                    <a:pt x="302" y="750"/>
                    <a:pt x="354" y="729"/>
                  </a:cubicBezTo>
                  <a:cubicBezTo>
                    <a:pt x="364" y="729"/>
                    <a:pt x="364" y="729"/>
                    <a:pt x="364" y="729"/>
                  </a:cubicBezTo>
                  <a:cubicBezTo>
                    <a:pt x="364" y="729"/>
                    <a:pt x="385" y="729"/>
                    <a:pt x="385" y="750"/>
                  </a:cubicBezTo>
                  <a:cubicBezTo>
                    <a:pt x="395" y="844"/>
                    <a:pt x="385" y="938"/>
                    <a:pt x="375" y="1042"/>
                  </a:cubicBezTo>
                  <a:cubicBezTo>
                    <a:pt x="531" y="1011"/>
                    <a:pt x="677" y="979"/>
                    <a:pt x="822" y="948"/>
                  </a:cubicBezTo>
                  <a:cubicBezTo>
                    <a:pt x="802" y="865"/>
                    <a:pt x="770" y="771"/>
                    <a:pt x="750" y="688"/>
                  </a:cubicBezTo>
                  <a:cubicBezTo>
                    <a:pt x="750" y="677"/>
                    <a:pt x="750" y="667"/>
                    <a:pt x="760" y="667"/>
                  </a:cubicBezTo>
                  <a:cubicBezTo>
                    <a:pt x="760" y="657"/>
                    <a:pt x="760" y="657"/>
                    <a:pt x="770" y="646"/>
                  </a:cubicBezTo>
                  <a:cubicBezTo>
                    <a:pt x="843" y="636"/>
                    <a:pt x="927" y="636"/>
                    <a:pt x="1010" y="6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2300615" y="2695805"/>
              <a:ext cx="341640" cy="356760"/>
            </a:xfrm>
            <a:custGeom>
              <a:avLst/>
              <a:gdLst/>
              <a:ahLst/>
              <a:cxnLst/>
              <a:rect l="l" t="t" r="r" b="b"/>
              <a:pathLst>
                <a:path w="949" h="991" extrusionOk="0">
                  <a:moveTo>
                    <a:pt x="875" y="219"/>
                  </a:moveTo>
                  <a:cubicBezTo>
                    <a:pt x="896" y="344"/>
                    <a:pt x="927" y="469"/>
                    <a:pt x="948" y="584"/>
                  </a:cubicBezTo>
                  <a:cubicBezTo>
                    <a:pt x="865" y="584"/>
                    <a:pt x="781" y="584"/>
                    <a:pt x="708" y="594"/>
                  </a:cubicBezTo>
                  <a:cubicBezTo>
                    <a:pt x="698" y="605"/>
                    <a:pt x="698" y="605"/>
                    <a:pt x="698" y="615"/>
                  </a:cubicBezTo>
                  <a:cubicBezTo>
                    <a:pt x="688" y="615"/>
                    <a:pt x="688" y="625"/>
                    <a:pt x="688" y="636"/>
                  </a:cubicBezTo>
                  <a:cubicBezTo>
                    <a:pt x="708" y="719"/>
                    <a:pt x="740" y="813"/>
                    <a:pt x="760" y="896"/>
                  </a:cubicBezTo>
                  <a:cubicBezTo>
                    <a:pt x="615" y="927"/>
                    <a:pt x="469" y="959"/>
                    <a:pt x="313" y="990"/>
                  </a:cubicBezTo>
                  <a:cubicBezTo>
                    <a:pt x="323" y="886"/>
                    <a:pt x="333" y="792"/>
                    <a:pt x="323" y="698"/>
                  </a:cubicBezTo>
                  <a:cubicBezTo>
                    <a:pt x="323" y="677"/>
                    <a:pt x="302" y="677"/>
                    <a:pt x="302" y="677"/>
                  </a:cubicBezTo>
                  <a:cubicBezTo>
                    <a:pt x="292" y="677"/>
                    <a:pt x="292" y="677"/>
                    <a:pt x="292" y="677"/>
                  </a:cubicBezTo>
                  <a:cubicBezTo>
                    <a:pt x="240" y="698"/>
                    <a:pt x="198" y="719"/>
                    <a:pt x="146" y="730"/>
                  </a:cubicBezTo>
                  <a:cubicBezTo>
                    <a:pt x="136" y="740"/>
                    <a:pt x="73" y="761"/>
                    <a:pt x="63" y="761"/>
                  </a:cubicBezTo>
                  <a:cubicBezTo>
                    <a:pt x="31" y="750"/>
                    <a:pt x="31" y="730"/>
                    <a:pt x="31" y="698"/>
                  </a:cubicBezTo>
                  <a:cubicBezTo>
                    <a:pt x="21" y="605"/>
                    <a:pt x="11" y="500"/>
                    <a:pt x="0" y="407"/>
                  </a:cubicBezTo>
                  <a:cubicBezTo>
                    <a:pt x="73" y="407"/>
                    <a:pt x="156" y="417"/>
                    <a:pt x="219" y="386"/>
                  </a:cubicBezTo>
                  <a:cubicBezTo>
                    <a:pt x="229" y="375"/>
                    <a:pt x="229" y="375"/>
                    <a:pt x="219" y="365"/>
                  </a:cubicBezTo>
                  <a:cubicBezTo>
                    <a:pt x="219" y="355"/>
                    <a:pt x="219" y="355"/>
                    <a:pt x="219" y="355"/>
                  </a:cubicBezTo>
                  <a:cubicBezTo>
                    <a:pt x="208" y="302"/>
                    <a:pt x="188" y="240"/>
                    <a:pt x="167" y="188"/>
                  </a:cubicBezTo>
                  <a:cubicBezTo>
                    <a:pt x="156" y="157"/>
                    <a:pt x="136" y="125"/>
                    <a:pt x="146" y="94"/>
                  </a:cubicBezTo>
                  <a:cubicBezTo>
                    <a:pt x="136" y="73"/>
                    <a:pt x="146" y="63"/>
                    <a:pt x="167" y="73"/>
                  </a:cubicBezTo>
                  <a:cubicBezTo>
                    <a:pt x="188" y="63"/>
                    <a:pt x="198" y="63"/>
                    <a:pt x="219" y="63"/>
                  </a:cubicBezTo>
                  <a:cubicBezTo>
                    <a:pt x="333" y="42"/>
                    <a:pt x="438" y="21"/>
                    <a:pt x="552" y="0"/>
                  </a:cubicBezTo>
                  <a:cubicBezTo>
                    <a:pt x="552" y="94"/>
                    <a:pt x="563" y="188"/>
                    <a:pt x="583" y="271"/>
                  </a:cubicBezTo>
                  <a:cubicBezTo>
                    <a:pt x="583" y="292"/>
                    <a:pt x="594" y="292"/>
                    <a:pt x="604" y="292"/>
                  </a:cubicBezTo>
                  <a:cubicBezTo>
                    <a:pt x="615" y="302"/>
                    <a:pt x="615" y="302"/>
                    <a:pt x="625" y="302"/>
                  </a:cubicBezTo>
                  <a:cubicBezTo>
                    <a:pt x="708" y="292"/>
                    <a:pt x="792" y="250"/>
                    <a:pt x="875" y="21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2090735" y="2260925"/>
              <a:ext cx="476640" cy="262800"/>
            </a:xfrm>
            <a:custGeom>
              <a:avLst/>
              <a:gdLst/>
              <a:ahLst/>
              <a:cxnLst/>
              <a:rect l="l" t="t" r="r" b="b"/>
              <a:pathLst>
                <a:path w="1324" h="730" extrusionOk="0">
                  <a:moveTo>
                    <a:pt x="1323" y="458"/>
                  </a:moveTo>
                  <a:cubicBezTo>
                    <a:pt x="1291" y="469"/>
                    <a:pt x="1250" y="479"/>
                    <a:pt x="1208" y="490"/>
                  </a:cubicBezTo>
                  <a:cubicBezTo>
                    <a:pt x="1219" y="479"/>
                    <a:pt x="1229" y="469"/>
                    <a:pt x="1229" y="458"/>
                  </a:cubicBezTo>
                  <a:cubicBezTo>
                    <a:pt x="1198" y="354"/>
                    <a:pt x="1177" y="250"/>
                    <a:pt x="1156" y="156"/>
                  </a:cubicBezTo>
                  <a:cubicBezTo>
                    <a:pt x="1146" y="135"/>
                    <a:pt x="1135" y="135"/>
                    <a:pt x="1125" y="135"/>
                  </a:cubicBezTo>
                  <a:cubicBezTo>
                    <a:pt x="969" y="177"/>
                    <a:pt x="812" y="219"/>
                    <a:pt x="656" y="250"/>
                  </a:cubicBezTo>
                  <a:cubicBezTo>
                    <a:pt x="552" y="271"/>
                    <a:pt x="354" y="260"/>
                    <a:pt x="271" y="313"/>
                  </a:cubicBezTo>
                  <a:cubicBezTo>
                    <a:pt x="156" y="385"/>
                    <a:pt x="239" y="594"/>
                    <a:pt x="281" y="708"/>
                  </a:cubicBezTo>
                  <a:cubicBezTo>
                    <a:pt x="239" y="719"/>
                    <a:pt x="198" y="719"/>
                    <a:pt x="166" y="729"/>
                  </a:cubicBezTo>
                  <a:cubicBezTo>
                    <a:pt x="125" y="552"/>
                    <a:pt x="0" y="302"/>
                    <a:pt x="239" y="229"/>
                  </a:cubicBezTo>
                  <a:cubicBezTo>
                    <a:pt x="375" y="188"/>
                    <a:pt x="531" y="177"/>
                    <a:pt x="677" y="146"/>
                  </a:cubicBezTo>
                  <a:cubicBezTo>
                    <a:pt x="760" y="125"/>
                    <a:pt x="844" y="104"/>
                    <a:pt x="927" y="83"/>
                  </a:cubicBezTo>
                  <a:cubicBezTo>
                    <a:pt x="979" y="73"/>
                    <a:pt x="1125" y="0"/>
                    <a:pt x="1166" y="10"/>
                  </a:cubicBezTo>
                  <a:cubicBezTo>
                    <a:pt x="1302" y="52"/>
                    <a:pt x="1302" y="344"/>
                    <a:pt x="1323" y="45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4"/>
            <p:cNvSpPr/>
            <p:nvPr/>
          </p:nvSpPr>
          <p:spPr>
            <a:xfrm>
              <a:off x="2522015" y="2437325"/>
              <a:ext cx="3960" cy="360"/>
            </a:xfrm>
            <a:custGeom>
              <a:avLst/>
              <a:gdLst/>
              <a:ahLst/>
              <a:cxnLst/>
              <a:rect l="l" t="t" r="r" b="b"/>
              <a:pathLst>
                <a:path w="11" h="1" extrusionOk="0">
                  <a:moveTo>
                    <a:pt x="0" y="0"/>
                  </a:moveTo>
                  <a:lnTo>
                    <a:pt x="10" y="0"/>
                  </a:lnTo>
                  <a:lnTo>
                    <a:pt x="0" y="0"/>
                  </a:lnTo>
                </a:path>
              </a:pathLst>
            </a:custGeom>
            <a:solidFill>
              <a:srgbClr val="382525"/>
            </a:solidFill>
            <a:ln>
              <a:noFill/>
            </a:ln>
          </p:spPr>
          <p:txBody>
            <a:bodyPr/>
            <a:lstStyle/>
            <a:p>
              <a:endParaRPr lang="en-IN"/>
            </a:p>
          </p:txBody>
        </p:sp>
        <p:sp>
          <p:nvSpPr>
            <p:cNvPr id="3188" name="Google Shape;3188;p44"/>
            <p:cNvSpPr/>
            <p:nvPr/>
          </p:nvSpPr>
          <p:spPr>
            <a:xfrm>
              <a:off x="2060495" y="2414645"/>
              <a:ext cx="990360" cy="945360"/>
            </a:xfrm>
            <a:custGeom>
              <a:avLst/>
              <a:gdLst/>
              <a:ahLst/>
              <a:cxnLst/>
              <a:rect l="l" t="t" r="r" b="b"/>
              <a:pathLst>
                <a:path w="2751" h="2626" extrusionOk="0">
                  <a:moveTo>
                    <a:pt x="230" y="2625"/>
                  </a:moveTo>
                  <a:lnTo>
                    <a:pt x="230" y="2625"/>
                  </a:lnTo>
                  <a:moveTo>
                    <a:pt x="0" y="2573"/>
                  </a:moveTo>
                  <a:lnTo>
                    <a:pt x="0" y="2573"/>
                  </a:lnTo>
                  <a:moveTo>
                    <a:pt x="0" y="2573"/>
                  </a:moveTo>
                  <a:lnTo>
                    <a:pt x="0" y="2573"/>
                  </a:lnTo>
                  <a:moveTo>
                    <a:pt x="261" y="2542"/>
                  </a:moveTo>
                  <a:lnTo>
                    <a:pt x="261" y="2542"/>
                  </a:lnTo>
                  <a:moveTo>
                    <a:pt x="740" y="2521"/>
                  </a:moveTo>
                  <a:cubicBezTo>
                    <a:pt x="584" y="2563"/>
                    <a:pt x="407" y="2625"/>
                    <a:pt x="240" y="2625"/>
                  </a:cubicBezTo>
                  <a:cubicBezTo>
                    <a:pt x="407" y="2625"/>
                    <a:pt x="584" y="2563"/>
                    <a:pt x="740" y="2521"/>
                  </a:cubicBezTo>
                  <a:moveTo>
                    <a:pt x="740" y="2521"/>
                  </a:moveTo>
                  <a:lnTo>
                    <a:pt x="740" y="2521"/>
                  </a:lnTo>
                  <a:moveTo>
                    <a:pt x="750" y="2521"/>
                  </a:moveTo>
                  <a:lnTo>
                    <a:pt x="750" y="2521"/>
                  </a:lnTo>
                  <a:moveTo>
                    <a:pt x="750" y="2521"/>
                  </a:moveTo>
                  <a:lnTo>
                    <a:pt x="750" y="2521"/>
                  </a:lnTo>
                  <a:moveTo>
                    <a:pt x="761" y="2511"/>
                  </a:moveTo>
                  <a:lnTo>
                    <a:pt x="761" y="2521"/>
                  </a:lnTo>
                  <a:lnTo>
                    <a:pt x="761" y="2511"/>
                  </a:lnTo>
                  <a:moveTo>
                    <a:pt x="803" y="2500"/>
                  </a:moveTo>
                  <a:cubicBezTo>
                    <a:pt x="803" y="2511"/>
                    <a:pt x="803" y="2511"/>
                    <a:pt x="803" y="2511"/>
                  </a:cubicBezTo>
                  <a:lnTo>
                    <a:pt x="803" y="2500"/>
                  </a:lnTo>
                  <a:moveTo>
                    <a:pt x="813" y="2500"/>
                  </a:moveTo>
                  <a:lnTo>
                    <a:pt x="813" y="2500"/>
                  </a:lnTo>
                  <a:moveTo>
                    <a:pt x="823" y="2500"/>
                  </a:moveTo>
                  <a:lnTo>
                    <a:pt x="823" y="2500"/>
                  </a:lnTo>
                  <a:moveTo>
                    <a:pt x="2011" y="2208"/>
                  </a:moveTo>
                  <a:cubicBezTo>
                    <a:pt x="1615" y="2302"/>
                    <a:pt x="1219" y="2396"/>
                    <a:pt x="823" y="2500"/>
                  </a:cubicBezTo>
                  <a:cubicBezTo>
                    <a:pt x="1219" y="2396"/>
                    <a:pt x="1615" y="2302"/>
                    <a:pt x="2011" y="2208"/>
                  </a:cubicBezTo>
                  <a:moveTo>
                    <a:pt x="2302" y="2042"/>
                  </a:moveTo>
                  <a:cubicBezTo>
                    <a:pt x="2011" y="2177"/>
                    <a:pt x="1667" y="2219"/>
                    <a:pt x="1365" y="2292"/>
                  </a:cubicBezTo>
                  <a:cubicBezTo>
                    <a:pt x="1032" y="2375"/>
                    <a:pt x="709" y="2479"/>
                    <a:pt x="386" y="2531"/>
                  </a:cubicBezTo>
                  <a:cubicBezTo>
                    <a:pt x="344" y="2542"/>
                    <a:pt x="303" y="2542"/>
                    <a:pt x="261" y="2542"/>
                  </a:cubicBezTo>
                  <a:cubicBezTo>
                    <a:pt x="303" y="2542"/>
                    <a:pt x="344" y="2542"/>
                    <a:pt x="386" y="2531"/>
                  </a:cubicBezTo>
                  <a:cubicBezTo>
                    <a:pt x="709" y="2479"/>
                    <a:pt x="1032" y="2375"/>
                    <a:pt x="1365" y="2292"/>
                  </a:cubicBezTo>
                  <a:cubicBezTo>
                    <a:pt x="1667" y="2219"/>
                    <a:pt x="2011" y="2177"/>
                    <a:pt x="2302" y="2042"/>
                  </a:cubicBezTo>
                  <a:moveTo>
                    <a:pt x="2167" y="11"/>
                  </a:moveTo>
                  <a:cubicBezTo>
                    <a:pt x="2178" y="11"/>
                    <a:pt x="2188" y="21"/>
                    <a:pt x="2198" y="42"/>
                  </a:cubicBezTo>
                  <a:cubicBezTo>
                    <a:pt x="2282" y="146"/>
                    <a:pt x="2302" y="313"/>
                    <a:pt x="2344" y="438"/>
                  </a:cubicBezTo>
                  <a:cubicBezTo>
                    <a:pt x="2396" y="636"/>
                    <a:pt x="2448" y="823"/>
                    <a:pt x="2500" y="1021"/>
                  </a:cubicBezTo>
                  <a:cubicBezTo>
                    <a:pt x="2573" y="1261"/>
                    <a:pt x="2750" y="1615"/>
                    <a:pt x="2636" y="1865"/>
                  </a:cubicBezTo>
                  <a:cubicBezTo>
                    <a:pt x="2542" y="2094"/>
                    <a:pt x="2240" y="2146"/>
                    <a:pt x="2021" y="2198"/>
                  </a:cubicBezTo>
                  <a:cubicBezTo>
                    <a:pt x="2240" y="2146"/>
                    <a:pt x="2542" y="2094"/>
                    <a:pt x="2636" y="1865"/>
                  </a:cubicBezTo>
                  <a:cubicBezTo>
                    <a:pt x="2750" y="1615"/>
                    <a:pt x="2573" y="1261"/>
                    <a:pt x="2500" y="1021"/>
                  </a:cubicBezTo>
                  <a:cubicBezTo>
                    <a:pt x="2448" y="823"/>
                    <a:pt x="2396" y="636"/>
                    <a:pt x="2344" y="438"/>
                  </a:cubicBezTo>
                  <a:cubicBezTo>
                    <a:pt x="2302" y="313"/>
                    <a:pt x="2282" y="146"/>
                    <a:pt x="2198" y="42"/>
                  </a:cubicBezTo>
                  <a:cubicBezTo>
                    <a:pt x="2188" y="21"/>
                    <a:pt x="2178" y="11"/>
                    <a:pt x="2167" y="11"/>
                  </a:cubicBezTo>
                  <a:moveTo>
                    <a:pt x="2167" y="0"/>
                  </a:moveTo>
                  <a:lnTo>
                    <a:pt x="2167" y="11"/>
                  </a:lnTo>
                  <a:lnTo>
                    <a:pt x="2167"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008295" y="2388365"/>
              <a:ext cx="1042560" cy="971640"/>
            </a:xfrm>
            <a:custGeom>
              <a:avLst/>
              <a:gdLst/>
              <a:ahLst/>
              <a:cxnLst/>
              <a:rect l="l" t="t" r="r" b="b"/>
              <a:pathLst>
                <a:path w="2896" h="2699" extrusionOk="0">
                  <a:moveTo>
                    <a:pt x="2073" y="0"/>
                  </a:moveTo>
                  <a:cubicBezTo>
                    <a:pt x="2010" y="0"/>
                    <a:pt x="1927" y="21"/>
                    <a:pt x="1854" y="31"/>
                  </a:cubicBezTo>
                  <a:cubicBezTo>
                    <a:pt x="1864" y="63"/>
                    <a:pt x="1875" y="84"/>
                    <a:pt x="1875" y="115"/>
                  </a:cubicBezTo>
                  <a:cubicBezTo>
                    <a:pt x="1885" y="115"/>
                    <a:pt x="1885" y="115"/>
                    <a:pt x="1885" y="115"/>
                  </a:cubicBezTo>
                  <a:lnTo>
                    <a:pt x="1885" y="104"/>
                  </a:lnTo>
                  <a:lnTo>
                    <a:pt x="1895" y="104"/>
                  </a:lnTo>
                  <a:cubicBezTo>
                    <a:pt x="1958" y="94"/>
                    <a:pt x="2020" y="73"/>
                    <a:pt x="2083" y="73"/>
                  </a:cubicBezTo>
                  <a:cubicBezTo>
                    <a:pt x="2177" y="73"/>
                    <a:pt x="2260" y="115"/>
                    <a:pt x="2333" y="261"/>
                  </a:cubicBezTo>
                  <a:cubicBezTo>
                    <a:pt x="2343" y="261"/>
                    <a:pt x="2343" y="261"/>
                    <a:pt x="2343" y="261"/>
                  </a:cubicBezTo>
                  <a:cubicBezTo>
                    <a:pt x="2375" y="334"/>
                    <a:pt x="2385" y="427"/>
                    <a:pt x="2406" y="490"/>
                  </a:cubicBezTo>
                  <a:cubicBezTo>
                    <a:pt x="2447" y="656"/>
                    <a:pt x="2500" y="823"/>
                    <a:pt x="2541" y="990"/>
                  </a:cubicBezTo>
                  <a:cubicBezTo>
                    <a:pt x="2593" y="1146"/>
                    <a:pt x="2635" y="1313"/>
                    <a:pt x="2677" y="1479"/>
                  </a:cubicBezTo>
                  <a:cubicBezTo>
                    <a:pt x="2708" y="1584"/>
                    <a:pt x="2729" y="1677"/>
                    <a:pt x="2729" y="1761"/>
                  </a:cubicBezTo>
                  <a:cubicBezTo>
                    <a:pt x="2729" y="1896"/>
                    <a:pt x="2677" y="2011"/>
                    <a:pt x="2500" y="2094"/>
                  </a:cubicBezTo>
                  <a:cubicBezTo>
                    <a:pt x="2489" y="2104"/>
                    <a:pt x="2468" y="2115"/>
                    <a:pt x="2447" y="2115"/>
                  </a:cubicBezTo>
                  <a:cubicBezTo>
                    <a:pt x="2156" y="2250"/>
                    <a:pt x="1812" y="2292"/>
                    <a:pt x="1510" y="2365"/>
                  </a:cubicBezTo>
                  <a:cubicBezTo>
                    <a:pt x="1177" y="2448"/>
                    <a:pt x="854" y="2552"/>
                    <a:pt x="531" y="2604"/>
                  </a:cubicBezTo>
                  <a:cubicBezTo>
                    <a:pt x="489" y="2615"/>
                    <a:pt x="448" y="2615"/>
                    <a:pt x="406" y="2615"/>
                  </a:cubicBezTo>
                  <a:cubicBezTo>
                    <a:pt x="291" y="2615"/>
                    <a:pt x="187" y="2584"/>
                    <a:pt x="114" y="2511"/>
                  </a:cubicBezTo>
                  <a:cubicBezTo>
                    <a:pt x="93" y="2511"/>
                    <a:pt x="62" y="2511"/>
                    <a:pt x="41" y="2511"/>
                  </a:cubicBezTo>
                  <a:cubicBezTo>
                    <a:pt x="31" y="2511"/>
                    <a:pt x="10" y="2511"/>
                    <a:pt x="0" y="2511"/>
                  </a:cubicBezTo>
                  <a:cubicBezTo>
                    <a:pt x="41" y="2563"/>
                    <a:pt x="83" y="2615"/>
                    <a:pt x="145" y="2646"/>
                  </a:cubicBezTo>
                  <a:cubicBezTo>
                    <a:pt x="218" y="2688"/>
                    <a:pt x="302" y="2698"/>
                    <a:pt x="375" y="2698"/>
                  </a:cubicBezTo>
                  <a:lnTo>
                    <a:pt x="385" y="2698"/>
                  </a:lnTo>
                  <a:cubicBezTo>
                    <a:pt x="552" y="2698"/>
                    <a:pt x="729" y="2636"/>
                    <a:pt x="885" y="2594"/>
                  </a:cubicBezTo>
                  <a:lnTo>
                    <a:pt x="895" y="2594"/>
                  </a:lnTo>
                  <a:cubicBezTo>
                    <a:pt x="906" y="2594"/>
                    <a:pt x="906" y="2594"/>
                    <a:pt x="906" y="2594"/>
                  </a:cubicBezTo>
                  <a:lnTo>
                    <a:pt x="906" y="2584"/>
                  </a:lnTo>
                  <a:cubicBezTo>
                    <a:pt x="916" y="2584"/>
                    <a:pt x="937" y="2584"/>
                    <a:pt x="948" y="2584"/>
                  </a:cubicBezTo>
                  <a:lnTo>
                    <a:pt x="948" y="2573"/>
                  </a:lnTo>
                  <a:lnTo>
                    <a:pt x="958" y="2573"/>
                  </a:lnTo>
                  <a:cubicBezTo>
                    <a:pt x="968" y="2573"/>
                    <a:pt x="968" y="2573"/>
                    <a:pt x="968" y="2573"/>
                  </a:cubicBezTo>
                  <a:cubicBezTo>
                    <a:pt x="1364" y="2469"/>
                    <a:pt x="1760" y="2375"/>
                    <a:pt x="2156" y="2281"/>
                  </a:cubicBezTo>
                  <a:cubicBezTo>
                    <a:pt x="2166" y="2281"/>
                    <a:pt x="2166" y="2281"/>
                    <a:pt x="2166" y="2271"/>
                  </a:cubicBezTo>
                  <a:cubicBezTo>
                    <a:pt x="2385" y="2219"/>
                    <a:pt x="2687" y="2167"/>
                    <a:pt x="2781" y="1938"/>
                  </a:cubicBezTo>
                  <a:cubicBezTo>
                    <a:pt x="2895" y="1688"/>
                    <a:pt x="2718" y="1334"/>
                    <a:pt x="2645" y="1094"/>
                  </a:cubicBezTo>
                  <a:cubicBezTo>
                    <a:pt x="2593" y="896"/>
                    <a:pt x="2541" y="709"/>
                    <a:pt x="2489" y="511"/>
                  </a:cubicBezTo>
                  <a:cubicBezTo>
                    <a:pt x="2447" y="386"/>
                    <a:pt x="2427" y="219"/>
                    <a:pt x="2343" y="115"/>
                  </a:cubicBezTo>
                  <a:cubicBezTo>
                    <a:pt x="2333" y="94"/>
                    <a:pt x="2323" y="84"/>
                    <a:pt x="2312" y="84"/>
                  </a:cubicBezTo>
                  <a:lnTo>
                    <a:pt x="2312" y="73"/>
                  </a:lnTo>
                  <a:cubicBezTo>
                    <a:pt x="2250" y="21"/>
                    <a:pt x="2166" y="0"/>
                    <a:pt x="207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049335" y="2414645"/>
              <a:ext cx="941760" cy="915480"/>
            </a:xfrm>
            <a:custGeom>
              <a:avLst/>
              <a:gdLst/>
              <a:ahLst/>
              <a:cxnLst/>
              <a:rect l="l" t="t" r="r" b="b"/>
              <a:pathLst>
                <a:path w="2616" h="2543" extrusionOk="0">
                  <a:moveTo>
                    <a:pt x="1969" y="0"/>
                  </a:moveTo>
                  <a:cubicBezTo>
                    <a:pt x="1906" y="0"/>
                    <a:pt x="1834" y="21"/>
                    <a:pt x="1771" y="42"/>
                  </a:cubicBezTo>
                  <a:lnTo>
                    <a:pt x="1761" y="42"/>
                  </a:lnTo>
                  <a:cubicBezTo>
                    <a:pt x="1771" y="52"/>
                    <a:pt x="1771" y="63"/>
                    <a:pt x="1771" y="73"/>
                  </a:cubicBezTo>
                  <a:cubicBezTo>
                    <a:pt x="1948" y="198"/>
                    <a:pt x="2084" y="406"/>
                    <a:pt x="2146" y="636"/>
                  </a:cubicBezTo>
                  <a:cubicBezTo>
                    <a:pt x="2240" y="1000"/>
                    <a:pt x="2302" y="1531"/>
                    <a:pt x="2052" y="1854"/>
                  </a:cubicBezTo>
                  <a:cubicBezTo>
                    <a:pt x="1813" y="2167"/>
                    <a:pt x="1323" y="2261"/>
                    <a:pt x="969" y="2323"/>
                  </a:cubicBezTo>
                  <a:cubicBezTo>
                    <a:pt x="656" y="2386"/>
                    <a:pt x="323" y="2438"/>
                    <a:pt x="0" y="2438"/>
                  </a:cubicBezTo>
                  <a:lnTo>
                    <a:pt x="0" y="2448"/>
                  </a:lnTo>
                  <a:cubicBezTo>
                    <a:pt x="84" y="2511"/>
                    <a:pt x="177" y="2542"/>
                    <a:pt x="292" y="2542"/>
                  </a:cubicBezTo>
                  <a:cubicBezTo>
                    <a:pt x="334" y="2542"/>
                    <a:pt x="365" y="2542"/>
                    <a:pt x="406" y="2531"/>
                  </a:cubicBezTo>
                  <a:lnTo>
                    <a:pt x="417" y="2531"/>
                  </a:lnTo>
                  <a:cubicBezTo>
                    <a:pt x="740" y="2479"/>
                    <a:pt x="1063" y="2375"/>
                    <a:pt x="1396" y="2292"/>
                  </a:cubicBezTo>
                  <a:cubicBezTo>
                    <a:pt x="1698" y="2219"/>
                    <a:pt x="2042" y="2177"/>
                    <a:pt x="2333" y="2042"/>
                  </a:cubicBezTo>
                  <a:cubicBezTo>
                    <a:pt x="2354" y="2042"/>
                    <a:pt x="2375" y="2031"/>
                    <a:pt x="2386" y="2021"/>
                  </a:cubicBezTo>
                  <a:cubicBezTo>
                    <a:pt x="2563" y="1938"/>
                    <a:pt x="2615" y="1823"/>
                    <a:pt x="2615" y="1688"/>
                  </a:cubicBezTo>
                  <a:cubicBezTo>
                    <a:pt x="2615" y="1604"/>
                    <a:pt x="2594" y="1511"/>
                    <a:pt x="2563" y="1406"/>
                  </a:cubicBezTo>
                  <a:cubicBezTo>
                    <a:pt x="2521" y="1240"/>
                    <a:pt x="2479" y="1073"/>
                    <a:pt x="2427" y="917"/>
                  </a:cubicBezTo>
                  <a:cubicBezTo>
                    <a:pt x="2386" y="750"/>
                    <a:pt x="2333" y="583"/>
                    <a:pt x="2292" y="417"/>
                  </a:cubicBezTo>
                  <a:cubicBezTo>
                    <a:pt x="2271" y="354"/>
                    <a:pt x="2261" y="261"/>
                    <a:pt x="2229" y="188"/>
                  </a:cubicBezTo>
                  <a:cubicBezTo>
                    <a:pt x="2219" y="188"/>
                    <a:pt x="2219" y="188"/>
                    <a:pt x="2219" y="188"/>
                  </a:cubicBezTo>
                  <a:cubicBezTo>
                    <a:pt x="2146" y="42"/>
                    <a:pt x="2063" y="0"/>
                    <a:pt x="1969"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683295" y="2414645"/>
              <a:ext cx="168840" cy="68040"/>
            </a:xfrm>
            <a:custGeom>
              <a:avLst/>
              <a:gdLst/>
              <a:ahLst/>
              <a:cxnLst/>
              <a:rect l="l" t="t" r="r" b="b"/>
              <a:pathLst>
                <a:path w="469" h="189" extrusionOk="0">
                  <a:moveTo>
                    <a:pt x="468" y="188"/>
                  </a:moveTo>
                  <a:lnTo>
                    <a:pt x="468" y="188"/>
                  </a:lnTo>
                  <a:moveTo>
                    <a:pt x="458" y="188"/>
                  </a:moveTo>
                  <a:lnTo>
                    <a:pt x="458" y="188"/>
                  </a:lnTo>
                  <a:moveTo>
                    <a:pt x="0" y="42"/>
                  </a:moveTo>
                  <a:lnTo>
                    <a:pt x="0" y="42"/>
                  </a:lnTo>
                  <a:moveTo>
                    <a:pt x="208" y="0"/>
                  </a:moveTo>
                  <a:cubicBezTo>
                    <a:pt x="145" y="0"/>
                    <a:pt x="73" y="21"/>
                    <a:pt x="10" y="42"/>
                  </a:cubicBezTo>
                  <a:cubicBezTo>
                    <a:pt x="73" y="21"/>
                    <a:pt x="145" y="0"/>
                    <a:pt x="208" y="0"/>
                  </a:cubicBezTo>
                  <a:moveTo>
                    <a:pt x="208" y="0"/>
                  </a:moveTo>
                  <a:lnTo>
                    <a:pt x="208" y="0"/>
                  </a:lnTo>
                </a:path>
              </a:pathLst>
            </a:custGeom>
            <a:solidFill>
              <a:srgbClr val="BB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683295" y="2414645"/>
              <a:ext cx="307800" cy="735480"/>
            </a:xfrm>
            <a:custGeom>
              <a:avLst/>
              <a:gdLst/>
              <a:ahLst/>
              <a:cxnLst/>
              <a:rect l="l" t="t" r="r" b="b"/>
              <a:pathLst>
                <a:path w="855" h="2043" extrusionOk="0">
                  <a:moveTo>
                    <a:pt x="208" y="0"/>
                  </a:moveTo>
                  <a:cubicBezTo>
                    <a:pt x="145" y="0"/>
                    <a:pt x="83" y="21"/>
                    <a:pt x="20" y="31"/>
                  </a:cubicBezTo>
                  <a:cubicBezTo>
                    <a:pt x="10" y="31"/>
                    <a:pt x="10" y="31"/>
                    <a:pt x="10" y="31"/>
                  </a:cubicBezTo>
                  <a:lnTo>
                    <a:pt x="10" y="42"/>
                  </a:lnTo>
                  <a:lnTo>
                    <a:pt x="0" y="42"/>
                  </a:lnTo>
                  <a:cubicBezTo>
                    <a:pt x="10" y="42"/>
                    <a:pt x="10" y="42"/>
                    <a:pt x="10" y="42"/>
                  </a:cubicBezTo>
                  <a:cubicBezTo>
                    <a:pt x="73" y="21"/>
                    <a:pt x="145" y="0"/>
                    <a:pt x="208" y="0"/>
                  </a:cubicBezTo>
                  <a:cubicBezTo>
                    <a:pt x="302" y="0"/>
                    <a:pt x="385" y="42"/>
                    <a:pt x="458" y="188"/>
                  </a:cubicBezTo>
                  <a:lnTo>
                    <a:pt x="468" y="188"/>
                  </a:lnTo>
                  <a:cubicBezTo>
                    <a:pt x="500" y="261"/>
                    <a:pt x="510" y="354"/>
                    <a:pt x="531" y="417"/>
                  </a:cubicBezTo>
                  <a:cubicBezTo>
                    <a:pt x="572" y="583"/>
                    <a:pt x="625" y="750"/>
                    <a:pt x="666" y="917"/>
                  </a:cubicBezTo>
                  <a:cubicBezTo>
                    <a:pt x="718" y="1073"/>
                    <a:pt x="760" y="1240"/>
                    <a:pt x="802" y="1406"/>
                  </a:cubicBezTo>
                  <a:cubicBezTo>
                    <a:pt x="833" y="1511"/>
                    <a:pt x="854" y="1604"/>
                    <a:pt x="854" y="1688"/>
                  </a:cubicBezTo>
                  <a:cubicBezTo>
                    <a:pt x="854" y="1823"/>
                    <a:pt x="802" y="1938"/>
                    <a:pt x="625" y="2021"/>
                  </a:cubicBezTo>
                  <a:cubicBezTo>
                    <a:pt x="614" y="2031"/>
                    <a:pt x="593" y="2042"/>
                    <a:pt x="572" y="2042"/>
                  </a:cubicBezTo>
                  <a:cubicBezTo>
                    <a:pt x="593" y="2042"/>
                    <a:pt x="614" y="2031"/>
                    <a:pt x="625" y="2021"/>
                  </a:cubicBezTo>
                  <a:cubicBezTo>
                    <a:pt x="802" y="1938"/>
                    <a:pt x="854" y="1823"/>
                    <a:pt x="854" y="1688"/>
                  </a:cubicBezTo>
                  <a:cubicBezTo>
                    <a:pt x="854" y="1604"/>
                    <a:pt x="833" y="1511"/>
                    <a:pt x="802" y="1406"/>
                  </a:cubicBezTo>
                  <a:cubicBezTo>
                    <a:pt x="760" y="1240"/>
                    <a:pt x="718" y="1073"/>
                    <a:pt x="666" y="917"/>
                  </a:cubicBezTo>
                  <a:cubicBezTo>
                    <a:pt x="625" y="750"/>
                    <a:pt x="572" y="583"/>
                    <a:pt x="531" y="417"/>
                  </a:cubicBezTo>
                  <a:cubicBezTo>
                    <a:pt x="510" y="354"/>
                    <a:pt x="500" y="261"/>
                    <a:pt x="468" y="188"/>
                  </a:cubicBezTo>
                  <a:lnTo>
                    <a:pt x="458" y="188"/>
                  </a:lnTo>
                  <a:cubicBezTo>
                    <a:pt x="385" y="42"/>
                    <a:pt x="302" y="0"/>
                    <a:pt x="208" y="0"/>
                  </a:cubicBezTo>
                </a:path>
              </a:pathLst>
            </a:custGeom>
            <a:solidFill>
              <a:srgbClr val="29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1944575" y="2688605"/>
              <a:ext cx="142560" cy="506520"/>
            </a:xfrm>
            <a:custGeom>
              <a:avLst/>
              <a:gdLst/>
              <a:ahLst/>
              <a:cxnLst/>
              <a:rect l="l" t="t" r="r" b="b"/>
              <a:pathLst>
                <a:path w="396" h="1407" extrusionOk="0">
                  <a:moveTo>
                    <a:pt x="93" y="0"/>
                  </a:moveTo>
                  <a:cubicBezTo>
                    <a:pt x="52" y="0"/>
                    <a:pt x="0" y="31"/>
                    <a:pt x="10" y="93"/>
                  </a:cubicBezTo>
                  <a:cubicBezTo>
                    <a:pt x="52" y="531"/>
                    <a:pt x="145" y="989"/>
                    <a:pt x="333" y="1385"/>
                  </a:cubicBezTo>
                  <a:cubicBezTo>
                    <a:pt x="343" y="1395"/>
                    <a:pt x="343" y="1406"/>
                    <a:pt x="354" y="1406"/>
                  </a:cubicBezTo>
                  <a:cubicBezTo>
                    <a:pt x="375" y="1406"/>
                    <a:pt x="395" y="1385"/>
                    <a:pt x="395" y="1364"/>
                  </a:cubicBezTo>
                  <a:cubicBezTo>
                    <a:pt x="333" y="927"/>
                    <a:pt x="239" y="500"/>
                    <a:pt x="177" y="62"/>
                  </a:cubicBezTo>
                  <a:cubicBezTo>
                    <a:pt x="177" y="20"/>
                    <a:pt x="135" y="0"/>
                    <a:pt x="93"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44"/>
          <p:cNvGrpSpPr/>
          <p:nvPr/>
        </p:nvGrpSpPr>
        <p:grpSpPr>
          <a:xfrm>
            <a:off x="6745713" y="3090541"/>
            <a:ext cx="1395360" cy="739080"/>
            <a:chOff x="5333975" y="3022325"/>
            <a:chExt cx="1395360" cy="739080"/>
          </a:xfrm>
        </p:grpSpPr>
        <p:sp>
          <p:nvSpPr>
            <p:cNvPr id="3195" name="Google Shape;3195;p44"/>
            <p:cNvSpPr/>
            <p:nvPr/>
          </p:nvSpPr>
          <p:spPr>
            <a:xfrm>
              <a:off x="5394095" y="3067325"/>
              <a:ext cx="1305360" cy="671400"/>
            </a:xfrm>
            <a:custGeom>
              <a:avLst/>
              <a:gdLst/>
              <a:ahLst/>
              <a:cxnLst/>
              <a:rect l="l" t="t" r="r" b="b"/>
              <a:pathLst>
                <a:path w="3626" h="1865" extrusionOk="0">
                  <a:moveTo>
                    <a:pt x="3604" y="1270"/>
                  </a:moveTo>
                  <a:cubicBezTo>
                    <a:pt x="3583" y="1427"/>
                    <a:pt x="3604" y="1593"/>
                    <a:pt x="3385" y="1666"/>
                  </a:cubicBezTo>
                  <a:cubicBezTo>
                    <a:pt x="3333" y="1677"/>
                    <a:pt x="3271" y="1677"/>
                    <a:pt x="3219" y="1677"/>
                  </a:cubicBezTo>
                  <a:cubicBezTo>
                    <a:pt x="3187" y="1677"/>
                    <a:pt x="3167" y="1677"/>
                    <a:pt x="3146" y="1687"/>
                  </a:cubicBezTo>
                  <a:cubicBezTo>
                    <a:pt x="2937" y="1698"/>
                    <a:pt x="2739" y="1708"/>
                    <a:pt x="2531" y="1718"/>
                  </a:cubicBezTo>
                  <a:cubicBezTo>
                    <a:pt x="2125" y="1739"/>
                    <a:pt x="1719" y="1760"/>
                    <a:pt x="1312" y="1770"/>
                  </a:cubicBezTo>
                  <a:cubicBezTo>
                    <a:pt x="1114" y="1781"/>
                    <a:pt x="906" y="1791"/>
                    <a:pt x="708" y="1802"/>
                  </a:cubicBezTo>
                  <a:cubicBezTo>
                    <a:pt x="542" y="1802"/>
                    <a:pt x="229" y="1864"/>
                    <a:pt x="62" y="1750"/>
                  </a:cubicBezTo>
                  <a:cubicBezTo>
                    <a:pt x="73" y="1739"/>
                    <a:pt x="73" y="1739"/>
                    <a:pt x="73" y="1739"/>
                  </a:cubicBezTo>
                  <a:cubicBezTo>
                    <a:pt x="62" y="1343"/>
                    <a:pt x="0" y="916"/>
                    <a:pt x="62" y="520"/>
                  </a:cubicBezTo>
                  <a:cubicBezTo>
                    <a:pt x="94" y="375"/>
                    <a:pt x="156" y="260"/>
                    <a:pt x="292" y="187"/>
                  </a:cubicBezTo>
                  <a:cubicBezTo>
                    <a:pt x="396" y="135"/>
                    <a:pt x="573" y="145"/>
                    <a:pt x="687" y="135"/>
                  </a:cubicBezTo>
                  <a:cubicBezTo>
                    <a:pt x="864" y="114"/>
                    <a:pt x="1042" y="93"/>
                    <a:pt x="1219" y="83"/>
                  </a:cubicBezTo>
                  <a:cubicBezTo>
                    <a:pt x="1594" y="62"/>
                    <a:pt x="1969" y="41"/>
                    <a:pt x="2344" y="41"/>
                  </a:cubicBezTo>
                  <a:cubicBezTo>
                    <a:pt x="2750" y="41"/>
                    <a:pt x="3198" y="0"/>
                    <a:pt x="3583" y="135"/>
                  </a:cubicBezTo>
                  <a:cubicBezTo>
                    <a:pt x="3625" y="218"/>
                    <a:pt x="3625" y="281"/>
                    <a:pt x="3625" y="385"/>
                  </a:cubicBezTo>
                  <a:cubicBezTo>
                    <a:pt x="3625" y="468"/>
                    <a:pt x="3625" y="552"/>
                    <a:pt x="3625" y="635"/>
                  </a:cubicBezTo>
                  <a:cubicBezTo>
                    <a:pt x="3614" y="843"/>
                    <a:pt x="3614" y="1052"/>
                    <a:pt x="3604" y="1270"/>
                  </a:cubicBezTo>
                  <a:moveTo>
                    <a:pt x="3135" y="1448"/>
                  </a:moveTo>
                  <a:cubicBezTo>
                    <a:pt x="3260" y="1489"/>
                    <a:pt x="3417" y="1395"/>
                    <a:pt x="3448" y="1270"/>
                  </a:cubicBezTo>
                  <a:cubicBezTo>
                    <a:pt x="3479" y="1156"/>
                    <a:pt x="3375" y="958"/>
                    <a:pt x="3239" y="979"/>
                  </a:cubicBezTo>
                  <a:cubicBezTo>
                    <a:pt x="3229" y="979"/>
                    <a:pt x="3229" y="979"/>
                    <a:pt x="3229" y="989"/>
                  </a:cubicBezTo>
                  <a:cubicBezTo>
                    <a:pt x="3125" y="979"/>
                    <a:pt x="3010" y="1041"/>
                    <a:pt x="2979" y="1145"/>
                  </a:cubicBezTo>
                  <a:cubicBezTo>
                    <a:pt x="2948" y="1260"/>
                    <a:pt x="3010" y="1406"/>
                    <a:pt x="3135" y="1448"/>
                  </a:cubicBezTo>
                  <a:moveTo>
                    <a:pt x="2417" y="1510"/>
                  </a:moveTo>
                  <a:cubicBezTo>
                    <a:pt x="2531" y="1593"/>
                    <a:pt x="2687" y="1552"/>
                    <a:pt x="2771" y="1437"/>
                  </a:cubicBezTo>
                  <a:cubicBezTo>
                    <a:pt x="2864" y="1312"/>
                    <a:pt x="2823" y="1125"/>
                    <a:pt x="2677" y="1052"/>
                  </a:cubicBezTo>
                  <a:cubicBezTo>
                    <a:pt x="2667" y="1052"/>
                    <a:pt x="2667" y="1052"/>
                    <a:pt x="2656" y="1052"/>
                  </a:cubicBezTo>
                  <a:cubicBezTo>
                    <a:pt x="2635" y="1031"/>
                    <a:pt x="2583" y="1020"/>
                    <a:pt x="2552" y="1020"/>
                  </a:cubicBezTo>
                  <a:cubicBezTo>
                    <a:pt x="2510" y="1031"/>
                    <a:pt x="2479" y="1041"/>
                    <a:pt x="2448" y="1073"/>
                  </a:cubicBezTo>
                  <a:cubicBezTo>
                    <a:pt x="2406" y="1083"/>
                    <a:pt x="2375" y="1114"/>
                    <a:pt x="2344" y="1145"/>
                  </a:cubicBezTo>
                  <a:cubicBezTo>
                    <a:pt x="2260" y="1260"/>
                    <a:pt x="2302" y="1427"/>
                    <a:pt x="2417" y="1510"/>
                  </a:cubicBezTo>
                  <a:moveTo>
                    <a:pt x="3042" y="625"/>
                  </a:moveTo>
                  <a:cubicBezTo>
                    <a:pt x="3156" y="698"/>
                    <a:pt x="3323" y="635"/>
                    <a:pt x="3396" y="520"/>
                  </a:cubicBezTo>
                  <a:cubicBezTo>
                    <a:pt x="3469" y="395"/>
                    <a:pt x="3406" y="229"/>
                    <a:pt x="3281" y="156"/>
                  </a:cubicBezTo>
                  <a:cubicBezTo>
                    <a:pt x="3187" y="83"/>
                    <a:pt x="3031" y="177"/>
                    <a:pt x="2969" y="260"/>
                  </a:cubicBezTo>
                  <a:cubicBezTo>
                    <a:pt x="2875" y="375"/>
                    <a:pt x="2917" y="541"/>
                    <a:pt x="3042" y="625"/>
                  </a:cubicBezTo>
                  <a:moveTo>
                    <a:pt x="1917" y="1562"/>
                  </a:moveTo>
                  <a:cubicBezTo>
                    <a:pt x="2052" y="1562"/>
                    <a:pt x="2156" y="1448"/>
                    <a:pt x="2156" y="1323"/>
                  </a:cubicBezTo>
                  <a:cubicBezTo>
                    <a:pt x="2156" y="1208"/>
                    <a:pt x="2042" y="1052"/>
                    <a:pt x="1917" y="1083"/>
                  </a:cubicBezTo>
                  <a:cubicBezTo>
                    <a:pt x="1802" y="1093"/>
                    <a:pt x="1708" y="1177"/>
                    <a:pt x="1687" y="1291"/>
                  </a:cubicBezTo>
                  <a:cubicBezTo>
                    <a:pt x="1666" y="1437"/>
                    <a:pt x="1771" y="1552"/>
                    <a:pt x="1917" y="1562"/>
                  </a:cubicBezTo>
                  <a:moveTo>
                    <a:pt x="1104" y="1625"/>
                  </a:moveTo>
                  <a:cubicBezTo>
                    <a:pt x="1250" y="1698"/>
                    <a:pt x="1437" y="1593"/>
                    <a:pt x="1479" y="1448"/>
                  </a:cubicBezTo>
                  <a:cubicBezTo>
                    <a:pt x="1521" y="1323"/>
                    <a:pt x="1437" y="1125"/>
                    <a:pt x="1292" y="1135"/>
                  </a:cubicBezTo>
                  <a:cubicBezTo>
                    <a:pt x="1177" y="1093"/>
                    <a:pt x="1042" y="1145"/>
                    <a:pt x="979" y="1260"/>
                  </a:cubicBezTo>
                  <a:cubicBezTo>
                    <a:pt x="906" y="1385"/>
                    <a:pt x="969" y="1573"/>
                    <a:pt x="1104" y="1625"/>
                  </a:cubicBezTo>
                  <a:moveTo>
                    <a:pt x="2437" y="687"/>
                  </a:moveTo>
                  <a:cubicBezTo>
                    <a:pt x="2583" y="729"/>
                    <a:pt x="2719" y="625"/>
                    <a:pt x="2750" y="479"/>
                  </a:cubicBezTo>
                  <a:cubicBezTo>
                    <a:pt x="2771" y="375"/>
                    <a:pt x="2698" y="166"/>
                    <a:pt x="2562" y="198"/>
                  </a:cubicBezTo>
                  <a:cubicBezTo>
                    <a:pt x="2437" y="166"/>
                    <a:pt x="2312" y="260"/>
                    <a:pt x="2271" y="375"/>
                  </a:cubicBezTo>
                  <a:cubicBezTo>
                    <a:pt x="2219" y="510"/>
                    <a:pt x="2302" y="645"/>
                    <a:pt x="2437" y="687"/>
                  </a:cubicBezTo>
                  <a:moveTo>
                    <a:pt x="1802" y="750"/>
                  </a:moveTo>
                  <a:cubicBezTo>
                    <a:pt x="1958" y="760"/>
                    <a:pt x="2094" y="635"/>
                    <a:pt x="2114" y="489"/>
                  </a:cubicBezTo>
                  <a:cubicBezTo>
                    <a:pt x="2125" y="343"/>
                    <a:pt x="1989" y="187"/>
                    <a:pt x="1844" y="218"/>
                  </a:cubicBezTo>
                  <a:cubicBezTo>
                    <a:pt x="1833" y="229"/>
                    <a:pt x="1833" y="229"/>
                    <a:pt x="1833" y="229"/>
                  </a:cubicBezTo>
                  <a:cubicBezTo>
                    <a:pt x="1708" y="239"/>
                    <a:pt x="1604" y="333"/>
                    <a:pt x="1562" y="448"/>
                  </a:cubicBezTo>
                  <a:cubicBezTo>
                    <a:pt x="1510" y="614"/>
                    <a:pt x="1635" y="750"/>
                    <a:pt x="1802" y="750"/>
                  </a:cubicBezTo>
                  <a:moveTo>
                    <a:pt x="417" y="1656"/>
                  </a:moveTo>
                  <a:cubicBezTo>
                    <a:pt x="573" y="1698"/>
                    <a:pt x="750" y="1604"/>
                    <a:pt x="802" y="1448"/>
                  </a:cubicBezTo>
                  <a:cubicBezTo>
                    <a:pt x="833" y="1343"/>
                    <a:pt x="771" y="1177"/>
                    <a:pt x="656" y="1135"/>
                  </a:cubicBezTo>
                  <a:cubicBezTo>
                    <a:pt x="521" y="1083"/>
                    <a:pt x="344" y="1166"/>
                    <a:pt x="271" y="1291"/>
                  </a:cubicBezTo>
                  <a:cubicBezTo>
                    <a:pt x="177" y="1427"/>
                    <a:pt x="260" y="1614"/>
                    <a:pt x="417" y="1656"/>
                  </a:cubicBezTo>
                  <a:moveTo>
                    <a:pt x="1010" y="791"/>
                  </a:moveTo>
                  <a:cubicBezTo>
                    <a:pt x="1323" y="979"/>
                    <a:pt x="1635" y="448"/>
                    <a:pt x="1323" y="312"/>
                  </a:cubicBezTo>
                  <a:cubicBezTo>
                    <a:pt x="1031" y="156"/>
                    <a:pt x="719" y="614"/>
                    <a:pt x="1010" y="791"/>
                  </a:cubicBezTo>
                  <a:moveTo>
                    <a:pt x="417" y="843"/>
                  </a:moveTo>
                  <a:cubicBezTo>
                    <a:pt x="719" y="937"/>
                    <a:pt x="927" y="458"/>
                    <a:pt x="646" y="354"/>
                  </a:cubicBezTo>
                  <a:cubicBezTo>
                    <a:pt x="646" y="343"/>
                    <a:pt x="646" y="343"/>
                    <a:pt x="646" y="343"/>
                  </a:cubicBezTo>
                  <a:cubicBezTo>
                    <a:pt x="500" y="270"/>
                    <a:pt x="312" y="354"/>
                    <a:pt x="260" y="510"/>
                  </a:cubicBezTo>
                  <a:cubicBezTo>
                    <a:pt x="219" y="635"/>
                    <a:pt x="281" y="802"/>
                    <a:pt x="417" y="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5333975" y="3022325"/>
              <a:ext cx="1395360" cy="739080"/>
            </a:xfrm>
            <a:custGeom>
              <a:avLst/>
              <a:gdLst/>
              <a:ahLst/>
              <a:cxnLst/>
              <a:rect l="l" t="t" r="r" b="b"/>
              <a:pathLst>
                <a:path w="3876" h="2053" extrusionOk="0">
                  <a:moveTo>
                    <a:pt x="3823" y="1479"/>
                  </a:moveTo>
                  <a:cubicBezTo>
                    <a:pt x="3802" y="1802"/>
                    <a:pt x="3656" y="1854"/>
                    <a:pt x="3354" y="1875"/>
                  </a:cubicBezTo>
                  <a:cubicBezTo>
                    <a:pt x="2927" y="1906"/>
                    <a:pt x="2490" y="1927"/>
                    <a:pt x="2052" y="1948"/>
                  </a:cubicBezTo>
                  <a:cubicBezTo>
                    <a:pt x="1604" y="1968"/>
                    <a:pt x="1156" y="1989"/>
                    <a:pt x="709" y="2000"/>
                  </a:cubicBezTo>
                  <a:cubicBezTo>
                    <a:pt x="479" y="2010"/>
                    <a:pt x="177" y="2052"/>
                    <a:pt x="94" y="1781"/>
                  </a:cubicBezTo>
                  <a:cubicBezTo>
                    <a:pt x="94" y="1770"/>
                    <a:pt x="94" y="1760"/>
                    <a:pt x="94" y="1760"/>
                  </a:cubicBezTo>
                  <a:cubicBezTo>
                    <a:pt x="42" y="1375"/>
                    <a:pt x="0" y="916"/>
                    <a:pt x="94" y="541"/>
                  </a:cubicBezTo>
                  <a:cubicBezTo>
                    <a:pt x="177" y="166"/>
                    <a:pt x="479" y="145"/>
                    <a:pt x="823" y="114"/>
                  </a:cubicBezTo>
                  <a:cubicBezTo>
                    <a:pt x="1677" y="31"/>
                    <a:pt x="2542" y="0"/>
                    <a:pt x="3406" y="20"/>
                  </a:cubicBezTo>
                  <a:cubicBezTo>
                    <a:pt x="3677" y="31"/>
                    <a:pt x="3834" y="41"/>
                    <a:pt x="3854" y="343"/>
                  </a:cubicBezTo>
                  <a:cubicBezTo>
                    <a:pt x="3875" y="718"/>
                    <a:pt x="3854" y="1114"/>
                    <a:pt x="3823" y="1479"/>
                  </a:cubicBezTo>
                  <a:moveTo>
                    <a:pt x="3552" y="1791"/>
                  </a:moveTo>
                  <a:cubicBezTo>
                    <a:pt x="3771" y="1718"/>
                    <a:pt x="3750" y="1552"/>
                    <a:pt x="3771" y="1395"/>
                  </a:cubicBezTo>
                  <a:cubicBezTo>
                    <a:pt x="3781" y="1177"/>
                    <a:pt x="3781" y="968"/>
                    <a:pt x="3792" y="760"/>
                  </a:cubicBezTo>
                  <a:cubicBezTo>
                    <a:pt x="3792" y="677"/>
                    <a:pt x="3792" y="593"/>
                    <a:pt x="3792" y="510"/>
                  </a:cubicBezTo>
                  <a:cubicBezTo>
                    <a:pt x="3792" y="406"/>
                    <a:pt x="3792" y="343"/>
                    <a:pt x="3750" y="260"/>
                  </a:cubicBezTo>
                  <a:cubicBezTo>
                    <a:pt x="3365" y="125"/>
                    <a:pt x="2917" y="166"/>
                    <a:pt x="2511" y="166"/>
                  </a:cubicBezTo>
                  <a:cubicBezTo>
                    <a:pt x="2136" y="166"/>
                    <a:pt x="1761" y="187"/>
                    <a:pt x="1386" y="208"/>
                  </a:cubicBezTo>
                  <a:cubicBezTo>
                    <a:pt x="1209" y="218"/>
                    <a:pt x="1031" y="239"/>
                    <a:pt x="854" y="260"/>
                  </a:cubicBezTo>
                  <a:cubicBezTo>
                    <a:pt x="740" y="270"/>
                    <a:pt x="563" y="260"/>
                    <a:pt x="459" y="312"/>
                  </a:cubicBezTo>
                  <a:cubicBezTo>
                    <a:pt x="323" y="385"/>
                    <a:pt x="261" y="500"/>
                    <a:pt x="229" y="645"/>
                  </a:cubicBezTo>
                  <a:cubicBezTo>
                    <a:pt x="167" y="1041"/>
                    <a:pt x="229" y="1468"/>
                    <a:pt x="240" y="1864"/>
                  </a:cubicBezTo>
                  <a:cubicBezTo>
                    <a:pt x="229" y="1875"/>
                    <a:pt x="229" y="1875"/>
                    <a:pt x="229" y="1875"/>
                  </a:cubicBezTo>
                  <a:cubicBezTo>
                    <a:pt x="396" y="1989"/>
                    <a:pt x="709" y="1927"/>
                    <a:pt x="875" y="1927"/>
                  </a:cubicBezTo>
                  <a:cubicBezTo>
                    <a:pt x="1073" y="1916"/>
                    <a:pt x="1281" y="1906"/>
                    <a:pt x="1479" y="1895"/>
                  </a:cubicBezTo>
                  <a:cubicBezTo>
                    <a:pt x="1886" y="1885"/>
                    <a:pt x="2292" y="1864"/>
                    <a:pt x="2698" y="1843"/>
                  </a:cubicBezTo>
                  <a:cubicBezTo>
                    <a:pt x="2906" y="1833"/>
                    <a:pt x="3104" y="1823"/>
                    <a:pt x="3313" y="1812"/>
                  </a:cubicBezTo>
                  <a:cubicBezTo>
                    <a:pt x="3334" y="1802"/>
                    <a:pt x="3354" y="1802"/>
                    <a:pt x="3386" y="1802"/>
                  </a:cubicBezTo>
                  <a:cubicBezTo>
                    <a:pt x="3438" y="1802"/>
                    <a:pt x="3500" y="1802"/>
                    <a:pt x="3552" y="1791"/>
                  </a:cubicBezTo>
                  <a:moveTo>
                    <a:pt x="3719" y="218"/>
                  </a:moveTo>
                  <a:cubicBezTo>
                    <a:pt x="3688" y="177"/>
                    <a:pt x="3656" y="145"/>
                    <a:pt x="3604" y="125"/>
                  </a:cubicBezTo>
                  <a:cubicBezTo>
                    <a:pt x="3552" y="104"/>
                    <a:pt x="3511" y="104"/>
                    <a:pt x="3459" y="93"/>
                  </a:cubicBezTo>
                  <a:cubicBezTo>
                    <a:pt x="3417" y="93"/>
                    <a:pt x="3365" y="93"/>
                    <a:pt x="3323" y="93"/>
                  </a:cubicBezTo>
                  <a:cubicBezTo>
                    <a:pt x="3219" y="83"/>
                    <a:pt x="3125" y="83"/>
                    <a:pt x="3021" y="83"/>
                  </a:cubicBezTo>
                  <a:cubicBezTo>
                    <a:pt x="2844" y="83"/>
                    <a:pt x="2656" y="83"/>
                    <a:pt x="2479" y="93"/>
                  </a:cubicBezTo>
                  <a:cubicBezTo>
                    <a:pt x="2084" y="93"/>
                    <a:pt x="1688" y="114"/>
                    <a:pt x="1292" y="145"/>
                  </a:cubicBezTo>
                  <a:cubicBezTo>
                    <a:pt x="1094" y="156"/>
                    <a:pt x="896" y="177"/>
                    <a:pt x="698" y="198"/>
                  </a:cubicBezTo>
                  <a:cubicBezTo>
                    <a:pt x="604" y="198"/>
                    <a:pt x="490" y="208"/>
                    <a:pt x="396" y="239"/>
                  </a:cubicBezTo>
                  <a:cubicBezTo>
                    <a:pt x="219" y="323"/>
                    <a:pt x="167" y="479"/>
                    <a:pt x="146" y="656"/>
                  </a:cubicBezTo>
                  <a:cubicBezTo>
                    <a:pt x="94" y="1020"/>
                    <a:pt x="136" y="1406"/>
                    <a:pt x="156" y="1770"/>
                  </a:cubicBezTo>
                  <a:cubicBezTo>
                    <a:pt x="167" y="1802"/>
                    <a:pt x="188" y="1833"/>
                    <a:pt x="219" y="1854"/>
                  </a:cubicBezTo>
                  <a:cubicBezTo>
                    <a:pt x="177" y="1593"/>
                    <a:pt x="167" y="1333"/>
                    <a:pt x="177" y="1073"/>
                  </a:cubicBezTo>
                  <a:cubicBezTo>
                    <a:pt x="177" y="895"/>
                    <a:pt x="167" y="687"/>
                    <a:pt x="219" y="510"/>
                  </a:cubicBezTo>
                  <a:cubicBezTo>
                    <a:pt x="344" y="177"/>
                    <a:pt x="771" y="229"/>
                    <a:pt x="1052" y="198"/>
                  </a:cubicBezTo>
                  <a:cubicBezTo>
                    <a:pt x="1552" y="156"/>
                    <a:pt x="2052" y="135"/>
                    <a:pt x="2552" y="135"/>
                  </a:cubicBezTo>
                  <a:cubicBezTo>
                    <a:pt x="2927" y="125"/>
                    <a:pt x="3354" y="93"/>
                    <a:pt x="3719" y="21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6455375" y="3412205"/>
              <a:ext cx="191520" cy="191160"/>
            </a:xfrm>
            <a:custGeom>
              <a:avLst/>
              <a:gdLst/>
              <a:ahLst/>
              <a:cxnLst/>
              <a:rect l="l" t="t" r="r" b="b"/>
              <a:pathLst>
                <a:path w="532" h="531" extrusionOk="0">
                  <a:moveTo>
                    <a:pt x="500" y="311"/>
                  </a:moveTo>
                  <a:cubicBezTo>
                    <a:pt x="469" y="436"/>
                    <a:pt x="312" y="530"/>
                    <a:pt x="187" y="489"/>
                  </a:cubicBezTo>
                  <a:cubicBezTo>
                    <a:pt x="62" y="447"/>
                    <a:pt x="0" y="301"/>
                    <a:pt x="31" y="187"/>
                  </a:cubicBezTo>
                  <a:cubicBezTo>
                    <a:pt x="62" y="83"/>
                    <a:pt x="177" y="21"/>
                    <a:pt x="281" y="31"/>
                  </a:cubicBezTo>
                  <a:cubicBezTo>
                    <a:pt x="281" y="21"/>
                    <a:pt x="281" y="21"/>
                    <a:pt x="291" y="21"/>
                  </a:cubicBezTo>
                  <a:cubicBezTo>
                    <a:pt x="427" y="0"/>
                    <a:pt x="531" y="198"/>
                    <a:pt x="500" y="311"/>
                  </a:cubicBezTo>
                  <a:moveTo>
                    <a:pt x="208" y="436"/>
                  </a:moveTo>
                  <a:cubicBezTo>
                    <a:pt x="312" y="468"/>
                    <a:pt x="437" y="384"/>
                    <a:pt x="458" y="280"/>
                  </a:cubicBezTo>
                  <a:cubicBezTo>
                    <a:pt x="458" y="229"/>
                    <a:pt x="448" y="177"/>
                    <a:pt x="406" y="135"/>
                  </a:cubicBezTo>
                  <a:cubicBezTo>
                    <a:pt x="396" y="104"/>
                    <a:pt x="375" y="94"/>
                    <a:pt x="354" y="83"/>
                  </a:cubicBezTo>
                  <a:cubicBezTo>
                    <a:pt x="250" y="62"/>
                    <a:pt x="125" y="83"/>
                    <a:pt x="83" y="187"/>
                  </a:cubicBezTo>
                  <a:cubicBezTo>
                    <a:pt x="41" y="280"/>
                    <a:pt x="114" y="416"/>
                    <a:pt x="208" y="4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4"/>
            <p:cNvSpPr/>
            <p:nvPr/>
          </p:nvSpPr>
          <p:spPr>
            <a:xfrm>
              <a:off x="6470135" y="3434165"/>
              <a:ext cx="150480" cy="146880"/>
            </a:xfrm>
            <a:custGeom>
              <a:avLst/>
              <a:gdLst/>
              <a:ahLst/>
              <a:cxnLst/>
              <a:rect l="l" t="t" r="r" b="b"/>
              <a:pathLst>
                <a:path w="418" h="408" extrusionOk="0">
                  <a:moveTo>
                    <a:pt x="417" y="219"/>
                  </a:moveTo>
                  <a:cubicBezTo>
                    <a:pt x="396" y="323"/>
                    <a:pt x="271" y="407"/>
                    <a:pt x="167" y="375"/>
                  </a:cubicBezTo>
                  <a:cubicBezTo>
                    <a:pt x="73" y="355"/>
                    <a:pt x="0" y="219"/>
                    <a:pt x="42" y="125"/>
                  </a:cubicBezTo>
                  <a:cubicBezTo>
                    <a:pt x="84" y="21"/>
                    <a:pt x="209" y="0"/>
                    <a:pt x="313" y="21"/>
                  </a:cubicBezTo>
                  <a:cubicBezTo>
                    <a:pt x="334" y="32"/>
                    <a:pt x="355" y="42"/>
                    <a:pt x="365" y="73"/>
                  </a:cubicBezTo>
                  <a:cubicBezTo>
                    <a:pt x="407" y="115"/>
                    <a:pt x="417" y="167"/>
                    <a:pt x="417" y="21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4"/>
            <p:cNvSpPr/>
            <p:nvPr/>
          </p:nvSpPr>
          <p:spPr>
            <a:xfrm>
              <a:off x="6207695" y="3434165"/>
              <a:ext cx="217800" cy="206640"/>
            </a:xfrm>
            <a:custGeom>
              <a:avLst/>
              <a:gdLst/>
              <a:ahLst/>
              <a:cxnLst/>
              <a:rect l="l" t="t" r="r" b="b"/>
              <a:pathLst>
                <a:path w="605" h="574" extrusionOk="0">
                  <a:moveTo>
                    <a:pt x="511" y="417"/>
                  </a:moveTo>
                  <a:cubicBezTo>
                    <a:pt x="427" y="532"/>
                    <a:pt x="271" y="573"/>
                    <a:pt x="157" y="490"/>
                  </a:cubicBezTo>
                  <a:cubicBezTo>
                    <a:pt x="42" y="407"/>
                    <a:pt x="0" y="240"/>
                    <a:pt x="84" y="125"/>
                  </a:cubicBezTo>
                  <a:cubicBezTo>
                    <a:pt x="115" y="94"/>
                    <a:pt x="146" y="63"/>
                    <a:pt x="188" y="53"/>
                  </a:cubicBezTo>
                  <a:cubicBezTo>
                    <a:pt x="219" y="21"/>
                    <a:pt x="250" y="11"/>
                    <a:pt x="292" y="0"/>
                  </a:cubicBezTo>
                  <a:cubicBezTo>
                    <a:pt x="323" y="0"/>
                    <a:pt x="375" y="11"/>
                    <a:pt x="396" y="32"/>
                  </a:cubicBezTo>
                  <a:cubicBezTo>
                    <a:pt x="407" y="32"/>
                    <a:pt x="407" y="32"/>
                    <a:pt x="417" y="32"/>
                  </a:cubicBezTo>
                  <a:cubicBezTo>
                    <a:pt x="563" y="105"/>
                    <a:pt x="604" y="292"/>
                    <a:pt x="511" y="417"/>
                  </a:cubicBezTo>
                  <a:moveTo>
                    <a:pt x="323" y="480"/>
                  </a:moveTo>
                  <a:cubicBezTo>
                    <a:pt x="375" y="469"/>
                    <a:pt x="427" y="448"/>
                    <a:pt x="459" y="407"/>
                  </a:cubicBezTo>
                  <a:cubicBezTo>
                    <a:pt x="542" y="303"/>
                    <a:pt x="511" y="178"/>
                    <a:pt x="427" y="94"/>
                  </a:cubicBezTo>
                  <a:cubicBezTo>
                    <a:pt x="417" y="94"/>
                    <a:pt x="417" y="94"/>
                    <a:pt x="417" y="94"/>
                  </a:cubicBezTo>
                  <a:cubicBezTo>
                    <a:pt x="407" y="94"/>
                    <a:pt x="396" y="84"/>
                    <a:pt x="386" y="84"/>
                  </a:cubicBezTo>
                  <a:cubicBezTo>
                    <a:pt x="354" y="219"/>
                    <a:pt x="334" y="344"/>
                    <a:pt x="323" y="480"/>
                  </a:cubicBezTo>
                  <a:moveTo>
                    <a:pt x="250" y="448"/>
                  </a:moveTo>
                  <a:cubicBezTo>
                    <a:pt x="250" y="469"/>
                    <a:pt x="219" y="469"/>
                    <a:pt x="219" y="448"/>
                  </a:cubicBezTo>
                  <a:cubicBezTo>
                    <a:pt x="240" y="323"/>
                    <a:pt x="261" y="188"/>
                    <a:pt x="302" y="73"/>
                  </a:cubicBezTo>
                  <a:cubicBezTo>
                    <a:pt x="240" y="73"/>
                    <a:pt x="177" y="94"/>
                    <a:pt x="136" y="146"/>
                  </a:cubicBezTo>
                  <a:cubicBezTo>
                    <a:pt x="63" y="230"/>
                    <a:pt x="84" y="365"/>
                    <a:pt x="167" y="438"/>
                  </a:cubicBezTo>
                  <a:cubicBezTo>
                    <a:pt x="198" y="469"/>
                    <a:pt x="240" y="480"/>
                    <a:pt x="281" y="480"/>
                  </a:cubicBezTo>
                  <a:cubicBezTo>
                    <a:pt x="292" y="344"/>
                    <a:pt x="323" y="209"/>
                    <a:pt x="365" y="73"/>
                  </a:cubicBezTo>
                  <a:cubicBezTo>
                    <a:pt x="354" y="73"/>
                    <a:pt x="344" y="73"/>
                    <a:pt x="323" y="73"/>
                  </a:cubicBezTo>
                  <a:cubicBezTo>
                    <a:pt x="302" y="198"/>
                    <a:pt x="271" y="323"/>
                    <a:pt x="250" y="44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6323975" y="3464405"/>
              <a:ext cx="79200" cy="142920"/>
            </a:xfrm>
            <a:custGeom>
              <a:avLst/>
              <a:gdLst/>
              <a:ahLst/>
              <a:cxnLst/>
              <a:rect l="l" t="t" r="r" b="b"/>
              <a:pathLst>
                <a:path w="220" h="397" extrusionOk="0">
                  <a:moveTo>
                    <a:pt x="136" y="323"/>
                  </a:moveTo>
                  <a:cubicBezTo>
                    <a:pt x="104" y="364"/>
                    <a:pt x="52" y="385"/>
                    <a:pt x="0" y="396"/>
                  </a:cubicBezTo>
                  <a:cubicBezTo>
                    <a:pt x="11" y="260"/>
                    <a:pt x="31" y="135"/>
                    <a:pt x="63" y="0"/>
                  </a:cubicBezTo>
                  <a:cubicBezTo>
                    <a:pt x="73" y="0"/>
                    <a:pt x="84" y="10"/>
                    <a:pt x="94" y="10"/>
                  </a:cubicBezTo>
                  <a:cubicBezTo>
                    <a:pt x="104" y="10"/>
                    <a:pt x="104" y="10"/>
                    <a:pt x="104" y="10"/>
                  </a:cubicBezTo>
                  <a:cubicBezTo>
                    <a:pt x="188" y="94"/>
                    <a:pt x="219" y="219"/>
                    <a:pt x="136" y="323"/>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6230375" y="3460445"/>
              <a:ext cx="109080" cy="146880"/>
            </a:xfrm>
            <a:custGeom>
              <a:avLst/>
              <a:gdLst/>
              <a:ahLst/>
              <a:cxnLst/>
              <a:rect l="l" t="t" r="r" b="b"/>
              <a:pathLst>
                <a:path w="303" h="408" extrusionOk="0">
                  <a:moveTo>
                    <a:pt x="156" y="375"/>
                  </a:moveTo>
                  <a:cubicBezTo>
                    <a:pt x="156" y="396"/>
                    <a:pt x="187" y="396"/>
                    <a:pt x="187" y="375"/>
                  </a:cubicBezTo>
                  <a:cubicBezTo>
                    <a:pt x="208" y="250"/>
                    <a:pt x="239" y="125"/>
                    <a:pt x="260" y="0"/>
                  </a:cubicBezTo>
                  <a:cubicBezTo>
                    <a:pt x="281" y="0"/>
                    <a:pt x="291" y="0"/>
                    <a:pt x="302" y="0"/>
                  </a:cubicBezTo>
                  <a:cubicBezTo>
                    <a:pt x="260" y="136"/>
                    <a:pt x="229" y="271"/>
                    <a:pt x="218" y="407"/>
                  </a:cubicBezTo>
                  <a:cubicBezTo>
                    <a:pt x="177" y="407"/>
                    <a:pt x="135" y="396"/>
                    <a:pt x="104" y="365"/>
                  </a:cubicBezTo>
                  <a:cubicBezTo>
                    <a:pt x="21" y="292"/>
                    <a:pt x="0" y="157"/>
                    <a:pt x="73" y="73"/>
                  </a:cubicBezTo>
                  <a:cubicBezTo>
                    <a:pt x="114" y="21"/>
                    <a:pt x="177" y="0"/>
                    <a:pt x="239" y="0"/>
                  </a:cubicBezTo>
                  <a:cubicBezTo>
                    <a:pt x="198" y="115"/>
                    <a:pt x="177" y="250"/>
                    <a:pt x="156" y="3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6429095" y="3096845"/>
              <a:ext cx="214200" cy="221760"/>
            </a:xfrm>
            <a:custGeom>
              <a:avLst/>
              <a:gdLst/>
              <a:ahLst/>
              <a:cxnLst/>
              <a:rect l="l" t="t" r="r" b="b"/>
              <a:pathLst>
                <a:path w="595" h="616" extrusionOk="0">
                  <a:moveTo>
                    <a:pt x="521" y="437"/>
                  </a:moveTo>
                  <a:cubicBezTo>
                    <a:pt x="448" y="552"/>
                    <a:pt x="281" y="615"/>
                    <a:pt x="167" y="542"/>
                  </a:cubicBezTo>
                  <a:cubicBezTo>
                    <a:pt x="42" y="458"/>
                    <a:pt x="0" y="292"/>
                    <a:pt x="94" y="177"/>
                  </a:cubicBezTo>
                  <a:cubicBezTo>
                    <a:pt x="156" y="94"/>
                    <a:pt x="312" y="0"/>
                    <a:pt x="406" y="73"/>
                  </a:cubicBezTo>
                  <a:cubicBezTo>
                    <a:pt x="531" y="146"/>
                    <a:pt x="594" y="312"/>
                    <a:pt x="521" y="437"/>
                  </a:cubicBezTo>
                  <a:moveTo>
                    <a:pt x="396" y="490"/>
                  </a:moveTo>
                  <a:cubicBezTo>
                    <a:pt x="437" y="458"/>
                    <a:pt x="469" y="427"/>
                    <a:pt x="489" y="375"/>
                  </a:cubicBezTo>
                  <a:cubicBezTo>
                    <a:pt x="521" y="271"/>
                    <a:pt x="469" y="167"/>
                    <a:pt x="385" y="104"/>
                  </a:cubicBezTo>
                  <a:cubicBezTo>
                    <a:pt x="354" y="94"/>
                    <a:pt x="323" y="94"/>
                    <a:pt x="292" y="104"/>
                  </a:cubicBezTo>
                  <a:cubicBezTo>
                    <a:pt x="333" y="229"/>
                    <a:pt x="364" y="354"/>
                    <a:pt x="396" y="479"/>
                  </a:cubicBezTo>
                  <a:cubicBezTo>
                    <a:pt x="396" y="490"/>
                    <a:pt x="396" y="490"/>
                    <a:pt x="396" y="490"/>
                  </a:cubicBezTo>
                  <a:moveTo>
                    <a:pt x="364" y="500"/>
                  </a:moveTo>
                  <a:lnTo>
                    <a:pt x="364" y="490"/>
                  </a:lnTo>
                  <a:cubicBezTo>
                    <a:pt x="333" y="365"/>
                    <a:pt x="302" y="229"/>
                    <a:pt x="281" y="104"/>
                  </a:cubicBezTo>
                  <a:cubicBezTo>
                    <a:pt x="271" y="104"/>
                    <a:pt x="260" y="115"/>
                    <a:pt x="250" y="115"/>
                  </a:cubicBezTo>
                  <a:cubicBezTo>
                    <a:pt x="281" y="240"/>
                    <a:pt x="323" y="375"/>
                    <a:pt x="354" y="500"/>
                  </a:cubicBezTo>
                  <a:cubicBezTo>
                    <a:pt x="364" y="500"/>
                    <a:pt x="364" y="500"/>
                    <a:pt x="364" y="500"/>
                  </a:cubicBezTo>
                  <a:moveTo>
                    <a:pt x="219" y="510"/>
                  </a:moveTo>
                  <a:cubicBezTo>
                    <a:pt x="260" y="521"/>
                    <a:pt x="292" y="521"/>
                    <a:pt x="323" y="510"/>
                  </a:cubicBezTo>
                  <a:cubicBezTo>
                    <a:pt x="292" y="385"/>
                    <a:pt x="260" y="260"/>
                    <a:pt x="229" y="125"/>
                  </a:cubicBezTo>
                  <a:cubicBezTo>
                    <a:pt x="177" y="156"/>
                    <a:pt x="135" y="187"/>
                    <a:pt x="114" y="240"/>
                  </a:cubicBezTo>
                  <a:cubicBezTo>
                    <a:pt x="62" y="333"/>
                    <a:pt x="114" y="469"/>
                    <a:pt x="219" y="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5993855" y="3445685"/>
              <a:ext cx="176760" cy="183960"/>
            </a:xfrm>
            <a:custGeom>
              <a:avLst/>
              <a:gdLst/>
              <a:ahLst/>
              <a:cxnLst/>
              <a:rect l="l" t="t" r="r" b="b"/>
              <a:pathLst>
                <a:path w="491" h="511" extrusionOk="0">
                  <a:moveTo>
                    <a:pt x="490" y="271"/>
                  </a:moveTo>
                  <a:cubicBezTo>
                    <a:pt x="490" y="396"/>
                    <a:pt x="386" y="510"/>
                    <a:pt x="251" y="510"/>
                  </a:cubicBezTo>
                  <a:cubicBezTo>
                    <a:pt x="105" y="500"/>
                    <a:pt x="0" y="385"/>
                    <a:pt x="21" y="239"/>
                  </a:cubicBezTo>
                  <a:cubicBezTo>
                    <a:pt x="42" y="125"/>
                    <a:pt x="136" y="41"/>
                    <a:pt x="251" y="31"/>
                  </a:cubicBezTo>
                  <a:cubicBezTo>
                    <a:pt x="376" y="0"/>
                    <a:pt x="490" y="156"/>
                    <a:pt x="490" y="271"/>
                  </a:cubicBezTo>
                  <a:moveTo>
                    <a:pt x="334" y="437"/>
                  </a:moveTo>
                  <a:cubicBezTo>
                    <a:pt x="407" y="406"/>
                    <a:pt x="448" y="323"/>
                    <a:pt x="438" y="250"/>
                  </a:cubicBezTo>
                  <a:cubicBezTo>
                    <a:pt x="428" y="156"/>
                    <a:pt x="376" y="114"/>
                    <a:pt x="303" y="83"/>
                  </a:cubicBezTo>
                  <a:cubicBezTo>
                    <a:pt x="323" y="198"/>
                    <a:pt x="323" y="323"/>
                    <a:pt x="334" y="437"/>
                  </a:cubicBezTo>
                  <a:moveTo>
                    <a:pt x="303" y="448"/>
                  </a:moveTo>
                  <a:cubicBezTo>
                    <a:pt x="292" y="323"/>
                    <a:pt x="282" y="198"/>
                    <a:pt x="292" y="73"/>
                  </a:cubicBezTo>
                  <a:cubicBezTo>
                    <a:pt x="282" y="73"/>
                    <a:pt x="271" y="73"/>
                    <a:pt x="261" y="62"/>
                  </a:cubicBezTo>
                  <a:cubicBezTo>
                    <a:pt x="251" y="73"/>
                    <a:pt x="251" y="73"/>
                    <a:pt x="251" y="73"/>
                  </a:cubicBezTo>
                  <a:cubicBezTo>
                    <a:pt x="261" y="135"/>
                    <a:pt x="251" y="208"/>
                    <a:pt x="261" y="271"/>
                  </a:cubicBezTo>
                  <a:cubicBezTo>
                    <a:pt x="261" y="333"/>
                    <a:pt x="282" y="396"/>
                    <a:pt x="282" y="458"/>
                  </a:cubicBezTo>
                  <a:cubicBezTo>
                    <a:pt x="292" y="458"/>
                    <a:pt x="292" y="458"/>
                    <a:pt x="303" y="448"/>
                  </a:cubicBezTo>
                  <a:moveTo>
                    <a:pt x="251" y="458"/>
                  </a:moveTo>
                  <a:cubicBezTo>
                    <a:pt x="261" y="458"/>
                    <a:pt x="261" y="458"/>
                    <a:pt x="261" y="458"/>
                  </a:cubicBezTo>
                  <a:cubicBezTo>
                    <a:pt x="240" y="396"/>
                    <a:pt x="240" y="323"/>
                    <a:pt x="230" y="260"/>
                  </a:cubicBezTo>
                  <a:cubicBezTo>
                    <a:pt x="230" y="198"/>
                    <a:pt x="230" y="135"/>
                    <a:pt x="240" y="73"/>
                  </a:cubicBezTo>
                  <a:cubicBezTo>
                    <a:pt x="157" y="93"/>
                    <a:pt x="94" y="146"/>
                    <a:pt x="73" y="239"/>
                  </a:cubicBezTo>
                  <a:cubicBezTo>
                    <a:pt x="53" y="354"/>
                    <a:pt x="136" y="458"/>
                    <a:pt x="251" y="45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6102935" y="3475565"/>
              <a:ext cx="52560" cy="127800"/>
            </a:xfrm>
            <a:custGeom>
              <a:avLst/>
              <a:gdLst/>
              <a:ahLst/>
              <a:cxnLst/>
              <a:rect l="l" t="t" r="r" b="b"/>
              <a:pathLst>
                <a:path w="146" h="355" extrusionOk="0">
                  <a:moveTo>
                    <a:pt x="135" y="167"/>
                  </a:moveTo>
                  <a:cubicBezTo>
                    <a:pt x="145" y="240"/>
                    <a:pt x="104" y="323"/>
                    <a:pt x="31" y="354"/>
                  </a:cubicBezTo>
                  <a:cubicBezTo>
                    <a:pt x="20" y="240"/>
                    <a:pt x="20" y="115"/>
                    <a:pt x="0" y="0"/>
                  </a:cubicBezTo>
                  <a:cubicBezTo>
                    <a:pt x="73" y="31"/>
                    <a:pt x="125" y="73"/>
                    <a:pt x="135" y="16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6084215" y="3468005"/>
              <a:ext cx="19080" cy="142920"/>
            </a:xfrm>
            <a:custGeom>
              <a:avLst/>
              <a:gdLst/>
              <a:ahLst/>
              <a:cxnLst/>
              <a:rect l="l" t="t" r="r" b="b"/>
              <a:pathLst>
                <a:path w="53" h="397" extrusionOk="0">
                  <a:moveTo>
                    <a:pt x="52" y="386"/>
                  </a:moveTo>
                  <a:cubicBezTo>
                    <a:pt x="41" y="396"/>
                    <a:pt x="41" y="396"/>
                    <a:pt x="31" y="396"/>
                  </a:cubicBezTo>
                  <a:cubicBezTo>
                    <a:pt x="31" y="334"/>
                    <a:pt x="10" y="271"/>
                    <a:pt x="10" y="209"/>
                  </a:cubicBezTo>
                  <a:cubicBezTo>
                    <a:pt x="0" y="146"/>
                    <a:pt x="10" y="73"/>
                    <a:pt x="0" y="11"/>
                  </a:cubicBezTo>
                  <a:cubicBezTo>
                    <a:pt x="10" y="0"/>
                    <a:pt x="10" y="0"/>
                    <a:pt x="10" y="0"/>
                  </a:cubicBezTo>
                  <a:cubicBezTo>
                    <a:pt x="20" y="11"/>
                    <a:pt x="31" y="11"/>
                    <a:pt x="41" y="11"/>
                  </a:cubicBezTo>
                  <a:cubicBezTo>
                    <a:pt x="31" y="136"/>
                    <a:pt x="41" y="261"/>
                    <a:pt x="52"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6534215" y="3131045"/>
              <a:ext cx="82800" cy="142560"/>
            </a:xfrm>
            <a:custGeom>
              <a:avLst/>
              <a:gdLst/>
              <a:ahLst/>
              <a:cxnLst/>
              <a:rect l="l" t="t" r="r" b="b"/>
              <a:pathLst>
                <a:path w="230" h="396" extrusionOk="0">
                  <a:moveTo>
                    <a:pt x="197" y="280"/>
                  </a:moveTo>
                  <a:cubicBezTo>
                    <a:pt x="177" y="332"/>
                    <a:pt x="145" y="363"/>
                    <a:pt x="104" y="395"/>
                  </a:cubicBezTo>
                  <a:cubicBezTo>
                    <a:pt x="104" y="384"/>
                    <a:pt x="104" y="384"/>
                    <a:pt x="104" y="384"/>
                  </a:cubicBezTo>
                  <a:cubicBezTo>
                    <a:pt x="72" y="259"/>
                    <a:pt x="41" y="134"/>
                    <a:pt x="0" y="9"/>
                  </a:cubicBezTo>
                  <a:cubicBezTo>
                    <a:pt x="31" y="0"/>
                    <a:pt x="62" y="0"/>
                    <a:pt x="93" y="9"/>
                  </a:cubicBezTo>
                  <a:cubicBezTo>
                    <a:pt x="177" y="72"/>
                    <a:pt x="229" y="176"/>
                    <a:pt x="197" y="28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6519095" y="3134645"/>
              <a:ext cx="41400" cy="142920"/>
            </a:xfrm>
            <a:custGeom>
              <a:avLst/>
              <a:gdLst/>
              <a:ahLst/>
              <a:cxnLst/>
              <a:rect l="l" t="t" r="r" b="b"/>
              <a:pathLst>
                <a:path w="115" h="397" extrusionOk="0">
                  <a:moveTo>
                    <a:pt x="114" y="386"/>
                  </a:moveTo>
                  <a:lnTo>
                    <a:pt x="114" y="396"/>
                  </a:lnTo>
                  <a:lnTo>
                    <a:pt x="104" y="396"/>
                  </a:lnTo>
                  <a:cubicBezTo>
                    <a:pt x="73" y="271"/>
                    <a:pt x="31" y="136"/>
                    <a:pt x="0" y="11"/>
                  </a:cubicBezTo>
                  <a:cubicBezTo>
                    <a:pt x="10" y="11"/>
                    <a:pt x="21" y="0"/>
                    <a:pt x="31" y="0"/>
                  </a:cubicBezTo>
                  <a:cubicBezTo>
                    <a:pt x="52" y="125"/>
                    <a:pt x="83" y="261"/>
                    <a:pt x="114"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6012935" y="3471965"/>
              <a:ext cx="75240" cy="138960"/>
            </a:xfrm>
            <a:custGeom>
              <a:avLst/>
              <a:gdLst/>
              <a:ahLst/>
              <a:cxnLst/>
              <a:rect l="l" t="t" r="r" b="b"/>
              <a:pathLst>
                <a:path w="209" h="386" extrusionOk="0">
                  <a:moveTo>
                    <a:pt x="208" y="385"/>
                  </a:moveTo>
                  <a:cubicBezTo>
                    <a:pt x="198" y="385"/>
                    <a:pt x="198" y="385"/>
                    <a:pt x="198" y="385"/>
                  </a:cubicBezTo>
                  <a:cubicBezTo>
                    <a:pt x="83" y="385"/>
                    <a:pt x="0" y="281"/>
                    <a:pt x="20" y="166"/>
                  </a:cubicBezTo>
                  <a:cubicBezTo>
                    <a:pt x="41" y="73"/>
                    <a:pt x="104" y="20"/>
                    <a:pt x="187" y="0"/>
                  </a:cubicBezTo>
                  <a:cubicBezTo>
                    <a:pt x="177" y="62"/>
                    <a:pt x="177" y="125"/>
                    <a:pt x="177" y="187"/>
                  </a:cubicBezTo>
                  <a:cubicBezTo>
                    <a:pt x="187" y="250"/>
                    <a:pt x="187" y="323"/>
                    <a:pt x="208"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6451415" y="3142205"/>
              <a:ext cx="94320" cy="142920"/>
            </a:xfrm>
            <a:custGeom>
              <a:avLst/>
              <a:gdLst/>
              <a:ahLst/>
              <a:cxnLst/>
              <a:rect l="l" t="t" r="r" b="b"/>
              <a:pathLst>
                <a:path w="262" h="397" extrusionOk="0">
                  <a:moveTo>
                    <a:pt x="261" y="385"/>
                  </a:moveTo>
                  <a:cubicBezTo>
                    <a:pt x="230" y="396"/>
                    <a:pt x="198" y="396"/>
                    <a:pt x="157" y="385"/>
                  </a:cubicBezTo>
                  <a:cubicBezTo>
                    <a:pt x="52" y="344"/>
                    <a:pt x="0" y="208"/>
                    <a:pt x="52" y="115"/>
                  </a:cubicBezTo>
                  <a:cubicBezTo>
                    <a:pt x="73" y="62"/>
                    <a:pt x="115" y="31"/>
                    <a:pt x="167" y="0"/>
                  </a:cubicBezTo>
                  <a:cubicBezTo>
                    <a:pt x="198" y="135"/>
                    <a:pt x="230" y="260"/>
                    <a:pt x="261"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5720255" y="3460445"/>
              <a:ext cx="221760" cy="218160"/>
            </a:xfrm>
            <a:custGeom>
              <a:avLst/>
              <a:gdLst/>
              <a:ahLst/>
              <a:cxnLst/>
              <a:rect l="l" t="t" r="r" b="b"/>
              <a:pathLst>
                <a:path w="616" h="606" extrusionOk="0">
                  <a:moveTo>
                    <a:pt x="573" y="355"/>
                  </a:moveTo>
                  <a:cubicBezTo>
                    <a:pt x="531" y="500"/>
                    <a:pt x="344" y="605"/>
                    <a:pt x="198" y="532"/>
                  </a:cubicBezTo>
                  <a:cubicBezTo>
                    <a:pt x="63" y="480"/>
                    <a:pt x="0" y="292"/>
                    <a:pt x="73" y="167"/>
                  </a:cubicBezTo>
                  <a:cubicBezTo>
                    <a:pt x="136" y="52"/>
                    <a:pt x="271" y="0"/>
                    <a:pt x="386" y="42"/>
                  </a:cubicBezTo>
                  <a:cubicBezTo>
                    <a:pt x="531" y="32"/>
                    <a:pt x="615" y="230"/>
                    <a:pt x="573" y="355"/>
                  </a:cubicBezTo>
                  <a:moveTo>
                    <a:pt x="396" y="480"/>
                  </a:moveTo>
                  <a:cubicBezTo>
                    <a:pt x="469" y="448"/>
                    <a:pt x="521" y="396"/>
                    <a:pt x="531" y="323"/>
                  </a:cubicBezTo>
                  <a:cubicBezTo>
                    <a:pt x="563" y="198"/>
                    <a:pt x="479" y="125"/>
                    <a:pt x="375" y="94"/>
                  </a:cubicBezTo>
                  <a:cubicBezTo>
                    <a:pt x="386" y="219"/>
                    <a:pt x="386" y="344"/>
                    <a:pt x="406" y="469"/>
                  </a:cubicBezTo>
                  <a:cubicBezTo>
                    <a:pt x="406" y="469"/>
                    <a:pt x="406" y="480"/>
                    <a:pt x="396" y="480"/>
                  </a:cubicBezTo>
                  <a:cubicBezTo>
                    <a:pt x="396" y="480"/>
                    <a:pt x="375" y="480"/>
                    <a:pt x="375" y="469"/>
                  </a:cubicBezTo>
                  <a:cubicBezTo>
                    <a:pt x="365" y="344"/>
                    <a:pt x="354" y="209"/>
                    <a:pt x="365" y="84"/>
                  </a:cubicBezTo>
                  <a:cubicBezTo>
                    <a:pt x="354" y="84"/>
                    <a:pt x="354" y="84"/>
                    <a:pt x="354" y="84"/>
                  </a:cubicBezTo>
                  <a:lnTo>
                    <a:pt x="344" y="73"/>
                  </a:lnTo>
                  <a:cubicBezTo>
                    <a:pt x="333" y="73"/>
                    <a:pt x="323" y="73"/>
                    <a:pt x="313" y="73"/>
                  </a:cubicBezTo>
                  <a:cubicBezTo>
                    <a:pt x="323" y="209"/>
                    <a:pt x="333" y="355"/>
                    <a:pt x="323" y="490"/>
                  </a:cubicBezTo>
                  <a:cubicBezTo>
                    <a:pt x="323" y="500"/>
                    <a:pt x="313" y="500"/>
                    <a:pt x="313" y="500"/>
                  </a:cubicBezTo>
                  <a:cubicBezTo>
                    <a:pt x="344" y="500"/>
                    <a:pt x="375" y="490"/>
                    <a:pt x="396" y="480"/>
                  </a:cubicBezTo>
                  <a:moveTo>
                    <a:pt x="302" y="500"/>
                  </a:moveTo>
                  <a:cubicBezTo>
                    <a:pt x="302" y="500"/>
                    <a:pt x="292" y="500"/>
                    <a:pt x="292" y="490"/>
                  </a:cubicBezTo>
                  <a:cubicBezTo>
                    <a:pt x="281" y="355"/>
                    <a:pt x="292" y="219"/>
                    <a:pt x="292" y="73"/>
                  </a:cubicBezTo>
                  <a:cubicBezTo>
                    <a:pt x="229" y="84"/>
                    <a:pt x="177" y="115"/>
                    <a:pt x="136" y="167"/>
                  </a:cubicBezTo>
                  <a:cubicBezTo>
                    <a:pt x="52" y="261"/>
                    <a:pt x="94" y="417"/>
                    <a:pt x="198" y="480"/>
                  </a:cubicBezTo>
                  <a:cubicBezTo>
                    <a:pt x="240" y="500"/>
                    <a:pt x="271" y="500"/>
                    <a:pt x="302" y="50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5855255" y="3494285"/>
              <a:ext cx="68040" cy="139320"/>
            </a:xfrm>
            <a:custGeom>
              <a:avLst/>
              <a:gdLst/>
              <a:ahLst/>
              <a:cxnLst/>
              <a:rect l="l" t="t" r="r" b="b"/>
              <a:pathLst>
                <a:path w="189" h="387" extrusionOk="0">
                  <a:moveTo>
                    <a:pt x="156" y="229"/>
                  </a:moveTo>
                  <a:cubicBezTo>
                    <a:pt x="146" y="302"/>
                    <a:pt x="94" y="354"/>
                    <a:pt x="21" y="386"/>
                  </a:cubicBezTo>
                  <a:cubicBezTo>
                    <a:pt x="31" y="386"/>
                    <a:pt x="31" y="375"/>
                    <a:pt x="31" y="375"/>
                  </a:cubicBezTo>
                  <a:cubicBezTo>
                    <a:pt x="11" y="250"/>
                    <a:pt x="11" y="125"/>
                    <a:pt x="0" y="0"/>
                  </a:cubicBezTo>
                  <a:cubicBezTo>
                    <a:pt x="104" y="31"/>
                    <a:pt x="188" y="104"/>
                    <a:pt x="156" y="229"/>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5832935" y="3486725"/>
              <a:ext cx="30240" cy="154080"/>
            </a:xfrm>
            <a:custGeom>
              <a:avLst/>
              <a:gdLst/>
              <a:ahLst/>
              <a:cxnLst/>
              <a:rect l="l" t="t" r="r" b="b"/>
              <a:pathLst>
                <a:path w="84" h="428" extrusionOk="0">
                  <a:moveTo>
                    <a:pt x="83" y="407"/>
                  </a:moveTo>
                  <a:cubicBezTo>
                    <a:pt x="62" y="417"/>
                    <a:pt x="31" y="427"/>
                    <a:pt x="0" y="427"/>
                  </a:cubicBezTo>
                  <a:cubicBezTo>
                    <a:pt x="0" y="427"/>
                    <a:pt x="10" y="427"/>
                    <a:pt x="10" y="417"/>
                  </a:cubicBezTo>
                  <a:cubicBezTo>
                    <a:pt x="20" y="282"/>
                    <a:pt x="10" y="136"/>
                    <a:pt x="0" y="0"/>
                  </a:cubicBezTo>
                  <a:cubicBezTo>
                    <a:pt x="10" y="0"/>
                    <a:pt x="20" y="0"/>
                    <a:pt x="31" y="0"/>
                  </a:cubicBezTo>
                  <a:lnTo>
                    <a:pt x="41" y="11"/>
                  </a:lnTo>
                  <a:cubicBezTo>
                    <a:pt x="52" y="11"/>
                    <a:pt x="52" y="11"/>
                    <a:pt x="52" y="11"/>
                  </a:cubicBezTo>
                  <a:cubicBezTo>
                    <a:pt x="41" y="136"/>
                    <a:pt x="52" y="271"/>
                    <a:pt x="62" y="396"/>
                  </a:cubicBezTo>
                  <a:cubicBezTo>
                    <a:pt x="62" y="407"/>
                    <a:pt x="83" y="407"/>
                    <a:pt x="83" y="40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4"/>
            <p:cNvSpPr/>
            <p:nvPr/>
          </p:nvSpPr>
          <p:spPr>
            <a:xfrm>
              <a:off x="5367815" y="3052205"/>
              <a:ext cx="1305360" cy="637920"/>
            </a:xfrm>
            <a:custGeom>
              <a:avLst/>
              <a:gdLst/>
              <a:ahLst/>
              <a:cxnLst/>
              <a:rect l="l" t="t" r="r" b="b"/>
              <a:pathLst>
                <a:path w="3626" h="1772" extrusionOk="0">
                  <a:moveTo>
                    <a:pt x="3510" y="42"/>
                  </a:moveTo>
                  <a:cubicBezTo>
                    <a:pt x="3562" y="62"/>
                    <a:pt x="3594" y="94"/>
                    <a:pt x="3625" y="135"/>
                  </a:cubicBezTo>
                  <a:cubicBezTo>
                    <a:pt x="3260" y="10"/>
                    <a:pt x="2833" y="42"/>
                    <a:pt x="2458" y="52"/>
                  </a:cubicBezTo>
                  <a:cubicBezTo>
                    <a:pt x="1958" y="52"/>
                    <a:pt x="1458" y="73"/>
                    <a:pt x="958" y="115"/>
                  </a:cubicBezTo>
                  <a:cubicBezTo>
                    <a:pt x="677" y="146"/>
                    <a:pt x="250" y="94"/>
                    <a:pt x="125" y="427"/>
                  </a:cubicBezTo>
                  <a:cubicBezTo>
                    <a:pt x="73" y="604"/>
                    <a:pt x="83" y="812"/>
                    <a:pt x="83" y="990"/>
                  </a:cubicBezTo>
                  <a:cubicBezTo>
                    <a:pt x="73" y="1250"/>
                    <a:pt x="83" y="1510"/>
                    <a:pt x="125" y="1771"/>
                  </a:cubicBezTo>
                  <a:cubicBezTo>
                    <a:pt x="94" y="1750"/>
                    <a:pt x="73" y="1719"/>
                    <a:pt x="62" y="1687"/>
                  </a:cubicBezTo>
                  <a:cubicBezTo>
                    <a:pt x="42" y="1323"/>
                    <a:pt x="0" y="937"/>
                    <a:pt x="52" y="573"/>
                  </a:cubicBezTo>
                  <a:cubicBezTo>
                    <a:pt x="73" y="396"/>
                    <a:pt x="125" y="240"/>
                    <a:pt x="302" y="156"/>
                  </a:cubicBezTo>
                  <a:cubicBezTo>
                    <a:pt x="396" y="125"/>
                    <a:pt x="510" y="115"/>
                    <a:pt x="604" y="115"/>
                  </a:cubicBezTo>
                  <a:cubicBezTo>
                    <a:pt x="802" y="94"/>
                    <a:pt x="1000" y="73"/>
                    <a:pt x="1198" y="62"/>
                  </a:cubicBezTo>
                  <a:cubicBezTo>
                    <a:pt x="1594" y="31"/>
                    <a:pt x="1990" y="10"/>
                    <a:pt x="2385" y="10"/>
                  </a:cubicBezTo>
                  <a:cubicBezTo>
                    <a:pt x="2562" y="0"/>
                    <a:pt x="2750" y="0"/>
                    <a:pt x="2927" y="0"/>
                  </a:cubicBezTo>
                  <a:cubicBezTo>
                    <a:pt x="3031" y="0"/>
                    <a:pt x="3125" y="0"/>
                    <a:pt x="3229" y="10"/>
                  </a:cubicBezTo>
                  <a:cubicBezTo>
                    <a:pt x="3271" y="10"/>
                    <a:pt x="3323" y="10"/>
                    <a:pt x="3365" y="10"/>
                  </a:cubicBezTo>
                  <a:cubicBezTo>
                    <a:pt x="3417" y="21"/>
                    <a:pt x="3458" y="21"/>
                    <a:pt x="3510" y="42"/>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4"/>
            <p:cNvSpPr/>
            <p:nvPr/>
          </p:nvSpPr>
          <p:spPr>
            <a:xfrm>
              <a:off x="6312815" y="3153365"/>
              <a:ext cx="75240" cy="142920"/>
            </a:xfrm>
            <a:custGeom>
              <a:avLst/>
              <a:gdLst/>
              <a:ahLst/>
              <a:cxnLst/>
              <a:rect l="l" t="t" r="r" b="b"/>
              <a:pathLst>
                <a:path w="209" h="397" extrusionOk="0">
                  <a:moveTo>
                    <a:pt x="21" y="0"/>
                  </a:moveTo>
                  <a:cubicBezTo>
                    <a:pt x="208" y="63"/>
                    <a:pt x="167" y="334"/>
                    <a:pt x="10" y="396"/>
                  </a:cubicBezTo>
                  <a:cubicBezTo>
                    <a:pt x="10" y="261"/>
                    <a:pt x="0" y="125"/>
                    <a:pt x="0" y="0"/>
                  </a:cubicBezTo>
                  <a:cubicBezTo>
                    <a:pt x="10" y="0"/>
                    <a:pt x="10" y="0"/>
                    <a:pt x="2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6192935" y="3126725"/>
              <a:ext cx="199080" cy="203040"/>
            </a:xfrm>
            <a:custGeom>
              <a:avLst/>
              <a:gdLst/>
              <a:ahLst/>
              <a:cxnLst/>
              <a:rect l="l" t="t" r="r" b="b"/>
              <a:pathLst>
                <a:path w="553" h="564" extrusionOk="0">
                  <a:moveTo>
                    <a:pt x="531" y="313"/>
                  </a:moveTo>
                  <a:cubicBezTo>
                    <a:pt x="500" y="459"/>
                    <a:pt x="364" y="563"/>
                    <a:pt x="218" y="521"/>
                  </a:cubicBezTo>
                  <a:cubicBezTo>
                    <a:pt x="83" y="479"/>
                    <a:pt x="0" y="344"/>
                    <a:pt x="52" y="209"/>
                  </a:cubicBezTo>
                  <a:cubicBezTo>
                    <a:pt x="93" y="94"/>
                    <a:pt x="218" y="0"/>
                    <a:pt x="343" y="32"/>
                  </a:cubicBezTo>
                  <a:cubicBezTo>
                    <a:pt x="479" y="0"/>
                    <a:pt x="552" y="209"/>
                    <a:pt x="531" y="313"/>
                  </a:cubicBezTo>
                  <a:moveTo>
                    <a:pt x="343" y="469"/>
                  </a:moveTo>
                  <a:cubicBezTo>
                    <a:pt x="500" y="407"/>
                    <a:pt x="541" y="136"/>
                    <a:pt x="354" y="73"/>
                  </a:cubicBezTo>
                  <a:cubicBezTo>
                    <a:pt x="343" y="73"/>
                    <a:pt x="343" y="73"/>
                    <a:pt x="333" y="73"/>
                  </a:cubicBezTo>
                  <a:cubicBezTo>
                    <a:pt x="333" y="198"/>
                    <a:pt x="343" y="334"/>
                    <a:pt x="343" y="469"/>
                  </a:cubicBezTo>
                  <a:moveTo>
                    <a:pt x="312" y="479"/>
                  </a:moveTo>
                  <a:cubicBezTo>
                    <a:pt x="312" y="469"/>
                    <a:pt x="312" y="469"/>
                    <a:pt x="312" y="469"/>
                  </a:cubicBezTo>
                  <a:cubicBezTo>
                    <a:pt x="302" y="334"/>
                    <a:pt x="302" y="209"/>
                    <a:pt x="322" y="73"/>
                  </a:cubicBezTo>
                  <a:cubicBezTo>
                    <a:pt x="302" y="73"/>
                    <a:pt x="291" y="73"/>
                    <a:pt x="281" y="73"/>
                  </a:cubicBezTo>
                  <a:cubicBezTo>
                    <a:pt x="270" y="146"/>
                    <a:pt x="270" y="209"/>
                    <a:pt x="270" y="282"/>
                  </a:cubicBezTo>
                  <a:cubicBezTo>
                    <a:pt x="270" y="344"/>
                    <a:pt x="291" y="417"/>
                    <a:pt x="302" y="479"/>
                  </a:cubicBezTo>
                  <a:lnTo>
                    <a:pt x="312" y="479"/>
                  </a:lnTo>
                  <a:moveTo>
                    <a:pt x="208" y="469"/>
                  </a:moveTo>
                  <a:cubicBezTo>
                    <a:pt x="229" y="469"/>
                    <a:pt x="250" y="479"/>
                    <a:pt x="270" y="479"/>
                  </a:cubicBezTo>
                  <a:cubicBezTo>
                    <a:pt x="229" y="354"/>
                    <a:pt x="239" y="209"/>
                    <a:pt x="260" y="73"/>
                  </a:cubicBezTo>
                  <a:cubicBezTo>
                    <a:pt x="187" y="94"/>
                    <a:pt x="125" y="146"/>
                    <a:pt x="93" y="219"/>
                  </a:cubicBezTo>
                  <a:cubicBezTo>
                    <a:pt x="52" y="323"/>
                    <a:pt x="114" y="427"/>
                    <a:pt x="208" y="46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5738975" y="3486725"/>
              <a:ext cx="90360" cy="154080"/>
            </a:xfrm>
            <a:custGeom>
              <a:avLst/>
              <a:gdLst/>
              <a:ahLst/>
              <a:cxnLst/>
              <a:rect l="l" t="t" r="r" b="b"/>
              <a:pathLst>
                <a:path w="251" h="428" extrusionOk="0">
                  <a:moveTo>
                    <a:pt x="240" y="417"/>
                  </a:moveTo>
                  <a:cubicBezTo>
                    <a:pt x="240" y="427"/>
                    <a:pt x="250" y="427"/>
                    <a:pt x="250" y="427"/>
                  </a:cubicBezTo>
                  <a:cubicBezTo>
                    <a:pt x="219" y="427"/>
                    <a:pt x="188" y="427"/>
                    <a:pt x="146" y="407"/>
                  </a:cubicBezTo>
                  <a:cubicBezTo>
                    <a:pt x="42" y="344"/>
                    <a:pt x="0" y="188"/>
                    <a:pt x="84" y="94"/>
                  </a:cubicBezTo>
                  <a:cubicBezTo>
                    <a:pt x="125" y="42"/>
                    <a:pt x="177" y="11"/>
                    <a:pt x="240" y="0"/>
                  </a:cubicBezTo>
                  <a:cubicBezTo>
                    <a:pt x="240" y="146"/>
                    <a:pt x="229" y="282"/>
                    <a:pt x="240" y="41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6290135" y="3153365"/>
              <a:ext cx="19080" cy="146520"/>
            </a:xfrm>
            <a:custGeom>
              <a:avLst/>
              <a:gdLst/>
              <a:ahLst/>
              <a:cxnLst/>
              <a:rect l="l" t="t" r="r" b="b"/>
              <a:pathLst>
                <a:path w="53" h="407" extrusionOk="0">
                  <a:moveTo>
                    <a:pt x="42" y="396"/>
                  </a:moveTo>
                  <a:cubicBezTo>
                    <a:pt x="42" y="406"/>
                    <a:pt x="42" y="406"/>
                    <a:pt x="42" y="406"/>
                  </a:cubicBezTo>
                  <a:lnTo>
                    <a:pt x="32" y="406"/>
                  </a:lnTo>
                  <a:cubicBezTo>
                    <a:pt x="21" y="344"/>
                    <a:pt x="0" y="271"/>
                    <a:pt x="0" y="209"/>
                  </a:cubicBezTo>
                  <a:cubicBezTo>
                    <a:pt x="0" y="136"/>
                    <a:pt x="0" y="73"/>
                    <a:pt x="11" y="0"/>
                  </a:cubicBezTo>
                  <a:cubicBezTo>
                    <a:pt x="21" y="0"/>
                    <a:pt x="32" y="0"/>
                    <a:pt x="52" y="0"/>
                  </a:cubicBezTo>
                  <a:cubicBezTo>
                    <a:pt x="32" y="136"/>
                    <a:pt x="32" y="261"/>
                    <a:pt x="42" y="39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6211655" y="3153365"/>
              <a:ext cx="78840" cy="146520"/>
            </a:xfrm>
            <a:custGeom>
              <a:avLst/>
              <a:gdLst/>
              <a:ahLst/>
              <a:cxnLst/>
              <a:rect l="l" t="t" r="r" b="b"/>
              <a:pathLst>
                <a:path w="219" h="407" extrusionOk="0">
                  <a:moveTo>
                    <a:pt x="218" y="406"/>
                  </a:moveTo>
                  <a:cubicBezTo>
                    <a:pt x="198" y="406"/>
                    <a:pt x="177" y="396"/>
                    <a:pt x="156" y="396"/>
                  </a:cubicBezTo>
                  <a:cubicBezTo>
                    <a:pt x="62" y="354"/>
                    <a:pt x="0" y="250"/>
                    <a:pt x="41" y="146"/>
                  </a:cubicBezTo>
                  <a:cubicBezTo>
                    <a:pt x="73" y="73"/>
                    <a:pt x="135" y="21"/>
                    <a:pt x="208" y="0"/>
                  </a:cubicBezTo>
                  <a:cubicBezTo>
                    <a:pt x="187" y="136"/>
                    <a:pt x="177" y="281"/>
                    <a:pt x="218" y="40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5937695" y="3134645"/>
              <a:ext cx="221760" cy="206640"/>
            </a:xfrm>
            <a:custGeom>
              <a:avLst/>
              <a:gdLst/>
              <a:ahLst/>
              <a:cxnLst/>
              <a:rect l="l" t="t" r="r" b="b"/>
              <a:pathLst>
                <a:path w="616" h="574" extrusionOk="0">
                  <a:moveTo>
                    <a:pt x="604" y="302"/>
                  </a:moveTo>
                  <a:cubicBezTo>
                    <a:pt x="584" y="448"/>
                    <a:pt x="448" y="573"/>
                    <a:pt x="292" y="563"/>
                  </a:cubicBezTo>
                  <a:cubicBezTo>
                    <a:pt x="125" y="563"/>
                    <a:pt x="0" y="427"/>
                    <a:pt x="52" y="261"/>
                  </a:cubicBezTo>
                  <a:cubicBezTo>
                    <a:pt x="94" y="146"/>
                    <a:pt x="198" y="52"/>
                    <a:pt x="323" y="42"/>
                  </a:cubicBezTo>
                  <a:lnTo>
                    <a:pt x="334" y="31"/>
                  </a:lnTo>
                  <a:cubicBezTo>
                    <a:pt x="479" y="0"/>
                    <a:pt x="615" y="156"/>
                    <a:pt x="604" y="302"/>
                  </a:cubicBezTo>
                  <a:moveTo>
                    <a:pt x="375" y="500"/>
                  </a:moveTo>
                  <a:cubicBezTo>
                    <a:pt x="469" y="469"/>
                    <a:pt x="542" y="396"/>
                    <a:pt x="552" y="292"/>
                  </a:cubicBezTo>
                  <a:cubicBezTo>
                    <a:pt x="563" y="188"/>
                    <a:pt x="479" y="104"/>
                    <a:pt x="386" y="83"/>
                  </a:cubicBezTo>
                  <a:cubicBezTo>
                    <a:pt x="375" y="83"/>
                    <a:pt x="365" y="83"/>
                    <a:pt x="365" y="83"/>
                  </a:cubicBezTo>
                  <a:cubicBezTo>
                    <a:pt x="375" y="156"/>
                    <a:pt x="375" y="229"/>
                    <a:pt x="375" y="302"/>
                  </a:cubicBezTo>
                  <a:cubicBezTo>
                    <a:pt x="375" y="365"/>
                    <a:pt x="386" y="438"/>
                    <a:pt x="375" y="500"/>
                  </a:cubicBezTo>
                  <a:moveTo>
                    <a:pt x="354" y="500"/>
                  </a:moveTo>
                  <a:cubicBezTo>
                    <a:pt x="344" y="427"/>
                    <a:pt x="344" y="344"/>
                    <a:pt x="344" y="271"/>
                  </a:cubicBezTo>
                  <a:cubicBezTo>
                    <a:pt x="344" y="208"/>
                    <a:pt x="344" y="146"/>
                    <a:pt x="344" y="83"/>
                  </a:cubicBezTo>
                  <a:cubicBezTo>
                    <a:pt x="334" y="83"/>
                    <a:pt x="323" y="83"/>
                    <a:pt x="313" y="94"/>
                  </a:cubicBezTo>
                  <a:cubicBezTo>
                    <a:pt x="313" y="156"/>
                    <a:pt x="302" y="229"/>
                    <a:pt x="302" y="302"/>
                  </a:cubicBezTo>
                  <a:cubicBezTo>
                    <a:pt x="302" y="375"/>
                    <a:pt x="302" y="448"/>
                    <a:pt x="292" y="511"/>
                  </a:cubicBezTo>
                  <a:cubicBezTo>
                    <a:pt x="302" y="511"/>
                    <a:pt x="302" y="511"/>
                    <a:pt x="302" y="511"/>
                  </a:cubicBezTo>
                  <a:cubicBezTo>
                    <a:pt x="323" y="511"/>
                    <a:pt x="344" y="511"/>
                    <a:pt x="354" y="500"/>
                  </a:cubicBezTo>
                  <a:moveTo>
                    <a:pt x="115" y="250"/>
                  </a:moveTo>
                  <a:cubicBezTo>
                    <a:pt x="63" y="375"/>
                    <a:pt x="136" y="500"/>
                    <a:pt x="271" y="511"/>
                  </a:cubicBezTo>
                  <a:cubicBezTo>
                    <a:pt x="261" y="386"/>
                    <a:pt x="271" y="229"/>
                    <a:pt x="292" y="94"/>
                  </a:cubicBezTo>
                  <a:cubicBezTo>
                    <a:pt x="219" y="115"/>
                    <a:pt x="156" y="167"/>
                    <a:pt x="115" y="25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4"/>
            <p:cNvSpPr/>
            <p:nvPr/>
          </p:nvSpPr>
          <p:spPr>
            <a:xfrm>
              <a:off x="5458175" y="3457205"/>
              <a:ext cx="236520" cy="221760"/>
            </a:xfrm>
            <a:custGeom>
              <a:avLst/>
              <a:gdLst/>
              <a:ahLst/>
              <a:cxnLst/>
              <a:rect l="l" t="t" r="r" b="b"/>
              <a:pathLst>
                <a:path w="657" h="616" extrusionOk="0">
                  <a:moveTo>
                    <a:pt x="625" y="365"/>
                  </a:moveTo>
                  <a:cubicBezTo>
                    <a:pt x="573" y="521"/>
                    <a:pt x="396" y="615"/>
                    <a:pt x="240" y="573"/>
                  </a:cubicBezTo>
                  <a:cubicBezTo>
                    <a:pt x="83" y="531"/>
                    <a:pt x="0" y="344"/>
                    <a:pt x="94" y="208"/>
                  </a:cubicBezTo>
                  <a:cubicBezTo>
                    <a:pt x="167" y="83"/>
                    <a:pt x="344" y="0"/>
                    <a:pt x="479" y="52"/>
                  </a:cubicBezTo>
                  <a:cubicBezTo>
                    <a:pt x="594" y="94"/>
                    <a:pt x="656" y="260"/>
                    <a:pt x="625" y="365"/>
                  </a:cubicBezTo>
                  <a:moveTo>
                    <a:pt x="396" y="521"/>
                  </a:moveTo>
                  <a:cubicBezTo>
                    <a:pt x="479" y="490"/>
                    <a:pt x="552" y="417"/>
                    <a:pt x="573" y="333"/>
                  </a:cubicBezTo>
                  <a:cubicBezTo>
                    <a:pt x="604" y="208"/>
                    <a:pt x="521" y="135"/>
                    <a:pt x="427" y="83"/>
                  </a:cubicBezTo>
                  <a:cubicBezTo>
                    <a:pt x="417" y="83"/>
                    <a:pt x="396" y="83"/>
                    <a:pt x="385" y="94"/>
                  </a:cubicBezTo>
                  <a:cubicBezTo>
                    <a:pt x="406" y="229"/>
                    <a:pt x="406" y="375"/>
                    <a:pt x="396" y="521"/>
                  </a:cubicBezTo>
                  <a:moveTo>
                    <a:pt x="323" y="531"/>
                  </a:moveTo>
                  <a:cubicBezTo>
                    <a:pt x="344" y="531"/>
                    <a:pt x="354" y="531"/>
                    <a:pt x="375" y="521"/>
                  </a:cubicBezTo>
                  <a:cubicBezTo>
                    <a:pt x="375" y="375"/>
                    <a:pt x="375" y="240"/>
                    <a:pt x="375" y="94"/>
                  </a:cubicBezTo>
                  <a:cubicBezTo>
                    <a:pt x="354" y="94"/>
                    <a:pt x="344" y="94"/>
                    <a:pt x="323" y="104"/>
                  </a:cubicBezTo>
                  <a:cubicBezTo>
                    <a:pt x="344" y="240"/>
                    <a:pt x="354" y="375"/>
                    <a:pt x="344" y="521"/>
                  </a:cubicBezTo>
                  <a:cubicBezTo>
                    <a:pt x="344" y="521"/>
                    <a:pt x="333" y="531"/>
                    <a:pt x="323" y="521"/>
                  </a:cubicBezTo>
                  <a:cubicBezTo>
                    <a:pt x="323" y="521"/>
                    <a:pt x="312" y="521"/>
                    <a:pt x="312" y="510"/>
                  </a:cubicBezTo>
                  <a:cubicBezTo>
                    <a:pt x="312" y="375"/>
                    <a:pt x="312" y="240"/>
                    <a:pt x="312" y="104"/>
                  </a:cubicBezTo>
                  <a:cubicBezTo>
                    <a:pt x="250" y="125"/>
                    <a:pt x="198" y="156"/>
                    <a:pt x="156" y="198"/>
                  </a:cubicBezTo>
                  <a:cubicBezTo>
                    <a:pt x="62" y="312"/>
                    <a:pt x="115" y="479"/>
                    <a:pt x="260" y="521"/>
                  </a:cubicBezTo>
                  <a:cubicBezTo>
                    <a:pt x="281" y="531"/>
                    <a:pt x="302" y="531"/>
                    <a:pt x="323" y="53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4"/>
            <p:cNvSpPr/>
            <p:nvPr/>
          </p:nvSpPr>
          <p:spPr>
            <a:xfrm>
              <a:off x="6069095" y="3164165"/>
              <a:ext cx="71640" cy="150480"/>
            </a:xfrm>
            <a:custGeom>
              <a:avLst/>
              <a:gdLst/>
              <a:ahLst/>
              <a:cxnLst/>
              <a:rect l="l" t="t" r="r" b="b"/>
              <a:pathLst>
                <a:path w="199" h="418" extrusionOk="0">
                  <a:moveTo>
                    <a:pt x="187" y="209"/>
                  </a:moveTo>
                  <a:cubicBezTo>
                    <a:pt x="177" y="313"/>
                    <a:pt x="104" y="386"/>
                    <a:pt x="10" y="417"/>
                  </a:cubicBezTo>
                  <a:cubicBezTo>
                    <a:pt x="21" y="355"/>
                    <a:pt x="10" y="282"/>
                    <a:pt x="10" y="219"/>
                  </a:cubicBezTo>
                  <a:cubicBezTo>
                    <a:pt x="10" y="146"/>
                    <a:pt x="10" y="73"/>
                    <a:pt x="0" y="0"/>
                  </a:cubicBezTo>
                  <a:cubicBezTo>
                    <a:pt x="0" y="0"/>
                    <a:pt x="10" y="0"/>
                    <a:pt x="21" y="0"/>
                  </a:cubicBezTo>
                  <a:cubicBezTo>
                    <a:pt x="114" y="21"/>
                    <a:pt x="198" y="105"/>
                    <a:pt x="187" y="20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6042815" y="3164165"/>
              <a:ext cx="22680" cy="154440"/>
            </a:xfrm>
            <a:custGeom>
              <a:avLst/>
              <a:gdLst/>
              <a:ahLst/>
              <a:cxnLst/>
              <a:rect l="l" t="t" r="r" b="b"/>
              <a:pathLst>
                <a:path w="63" h="429" extrusionOk="0">
                  <a:moveTo>
                    <a:pt x="62" y="417"/>
                  </a:moveTo>
                  <a:cubicBezTo>
                    <a:pt x="52" y="428"/>
                    <a:pt x="31" y="428"/>
                    <a:pt x="10" y="428"/>
                  </a:cubicBezTo>
                  <a:cubicBezTo>
                    <a:pt x="0" y="428"/>
                    <a:pt x="0" y="428"/>
                    <a:pt x="0" y="428"/>
                  </a:cubicBezTo>
                  <a:cubicBezTo>
                    <a:pt x="10" y="365"/>
                    <a:pt x="10" y="292"/>
                    <a:pt x="10" y="219"/>
                  </a:cubicBezTo>
                  <a:cubicBezTo>
                    <a:pt x="10" y="146"/>
                    <a:pt x="21" y="73"/>
                    <a:pt x="21" y="11"/>
                  </a:cubicBezTo>
                  <a:cubicBezTo>
                    <a:pt x="31" y="0"/>
                    <a:pt x="42" y="0"/>
                    <a:pt x="52" y="0"/>
                  </a:cubicBezTo>
                  <a:cubicBezTo>
                    <a:pt x="52" y="63"/>
                    <a:pt x="52" y="125"/>
                    <a:pt x="52" y="188"/>
                  </a:cubicBezTo>
                  <a:cubicBezTo>
                    <a:pt x="52" y="261"/>
                    <a:pt x="52" y="344"/>
                    <a:pt x="62"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5596415" y="3486725"/>
              <a:ext cx="79200" cy="158040"/>
            </a:xfrm>
            <a:custGeom>
              <a:avLst/>
              <a:gdLst/>
              <a:ahLst/>
              <a:cxnLst/>
              <a:rect l="l" t="t" r="r" b="b"/>
              <a:pathLst>
                <a:path w="220" h="439" extrusionOk="0">
                  <a:moveTo>
                    <a:pt x="188" y="250"/>
                  </a:moveTo>
                  <a:cubicBezTo>
                    <a:pt x="167" y="334"/>
                    <a:pt x="94" y="407"/>
                    <a:pt x="11" y="438"/>
                  </a:cubicBezTo>
                  <a:cubicBezTo>
                    <a:pt x="21" y="292"/>
                    <a:pt x="21" y="146"/>
                    <a:pt x="0" y="11"/>
                  </a:cubicBezTo>
                  <a:cubicBezTo>
                    <a:pt x="11" y="0"/>
                    <a:pt x="32" y="0"/>
                    <a:pt x="42" y="0"/>
                  </a:cubicBezTo>
                  <a:cubicBezTo>
                    <a:pt x="136" y="52"/>
                    <a:pt x="219" y="125"/>
                    <a:pt x="188" y="25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5574095" y="3490685"/>
              <a:ext cx="19080" cy="157680"/>
            </a:xfrm>
            <a:custGeom>
              <a:avLst/>
              <a:gdLst/>
              <a:ahLst/>
              <a:cxnLst/>
              <a:rect l="l" t="t" r="r" b="b"/>
              <a:pathLst>
                <a:path w="53" h="438" extrusionOk="0">
                  <a:moveTo>
                    <a:pt x="52" y="427"/>
                  </a:moveTo>
                  <a:cubicBezTo>
                    <a:pt x="31" y="437"/>
                    <a:pt x="21" y="437"/>
                    <a:pt x="0" y="437"/>
                  </a:cubicBezTo>
                  <a:cubicBezTo>
                    <a:pt x="0" y="427"/>
                    <a:pt x="0" y="427"/>
                    <a:pt x="0" y="427"/>
                  </a:cubicBezTo>
                  <a:cubicBezTo>
                    <a:pt x="10" y="437"/>
                    <a:pt x="21" y="427"/>
                    <a:pt x="21" y="427"/>
                  </a:cubicBezTo>
                  <a:cubicBezTo>
                    <a:pt x="31" y="281"/>
                    <a:pt x="21" y="146"/>
                    <a:pt x="0" y="10"/>
                  </a:cubicBezTo>
                  <a:cubicBezTo>
                    <a:pt x="21" y="0"/>
                    <a:pt x="31" y="0"/>
                    <a:pt x="52" y="0"/>
                  </a:cubicBezTo>
                  <a:cubicBezTo>
                    <a:pt x="52" y="146"/>
                    <a:pt x="52" y="281"/>
                    <a:pt x="52" y="42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5480135" y="3494285"/>
              <a:ext cx="94320" cy="154080"/>
            </a:xfrm>
            <a:custGeom>
              <a:avLst/>
              <a:gdLst/>
              <a:ahLst/>
              <a:cxnLst/>
              <a:rect l="l" t="t" r="r" b="b"/>
              <a:pathLst>
                <a:path w="262" h="428" extrusionOk="0">
                  <a:moveTo>
                    <a:pt x="261" y="417"/>
                  </a:moveTo>
                  <a:cubicBezTo>
                    <a:pt x="261" y="427"/>
                    <a:pt x="261" y="427"/>
                    <a:pt x="261" y="427"/>
                  </a:cubicBezTo>
                  <a:cubicBezTo>
                    <a:pt x="240" y="427"/>
                    <a:pt x="219" y="427"/>
                    <a:pt x="198" y="417"/>
                  </a:cubicBezTo>
                  <a:cubicBezTo>
                    <a:pt x="53" y="375"/>
                    <a:pt x="0" y="208"/>
                    <a:pt x="94" y="94"/>
                  </a:cubicBezTo>
                  <a:cubicBezTo>
                    <a:pt x="136" y="52"/>
                    <a:pt x="188" y="21"/>
                    <a:pt x="250" y="0"/>
                  </a:cubicBezTo>
                  <a:cubicBezTo>
                    <a:pt x="250" y="136"/>
                    <a:pt x="250" y="271"/>
                    <a:pt x="250" y="406"/>
                  </a:cubicBezTo>
                  <a:cubicBezTo>
                    <a:pt x="250" y="417"/>
                    <a:pt x="261" y="417"/>
                    <a:pt x="261" y="41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5960375" y="3168125"/>
              <a:ext cx="82800" cy="150480"/>
            </a:xfrm>
            <a:custGeom>
              <a:avLst/>
              <a:gdLst/>
              <a:ahLst/>
              <a:cxnLst/>
              <a:rect l="l" t="t" r="r" b="b"/>
              <a:pathLst>
                <a:path w="230" h="418" extrusionOk="0">
                  <a:moveTo>
                    <a:pt x="208" y="417"/>
                  </a:moveTo>
                  <a:cubicBezTo>
                    <a:pt x="73" y="406"/>
                    <a:pt x="0" y="281"/>
                    <a:pt x="52" y="156"/>
                  </a:cubicBezTo>
                  <a:cubicBezTo>
                    <a:pt x="93" y="73"/>
                    <a:pt x="156" y="21"/>
                    <a:pt x="229" y="0"/>
                  </a:cubicBezTo>
                  <a:cubicBezTo>
                    <a:pt x="208" y="135"/>
                    <a:pt x="198" y="292"/>
                    <a:pt x="208"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4"/>
            <p:cNvSpPr/>
            <p:nvPr/>
          </p:nvSpPr>
          <p:spPr>
            <a:xfrm>
              <a:off x="5802695" y="3183605"/>
              <a:ext cx="131760" cy="160920"/>
            </a:xfrm>
            <a:custGeom>
              <a:avLst/>
              <a:gdLst/>
              <a:ahLst/>
              <a:cxnLst/>
              <a:rect l="l" t="t" r="r" b="b"/>
              <a:pathLst>
                <a:path w="366" h="447" extrusionOk="0">
                  <a:moveTo>
                    <a:pt x="157" y="9"/>
                  </a:moveTo>
                  <a:cubicBezTo>
                    <a:pt x="365" y="113"/>
                    <a:pt x="250" y="374"/>
                    <a:pt x="84" y="436"/>
                  </a:cubicBezTo>
                  <a:cubicBezTo>
                    <a:pt x="94" y="436"/>
                    <a:pt x="94" y="436"/>
                    <a:pt x="94" y="436"/>
                  </a:cubicBezTo>
                  <a:cubicBezTo>
                    <a:pt x="104" y="301"/>
                    <a:pt x="104" y="155"/>
                    <a:pt x="104" y="19"/>
                  </a:cubicBezTo>
                  <a:lnTo>
                    <a:pt x="94" y="19"/>
                  </a:lnTo>
                  <a:cubicBezTo>
                    <a:pt x="73" y="155"/>
                    <a:pt x="63" y="290"/>
                    <a:pt x="63" y="426"/>
                  </a:cubicBezTo>
                  <a:cubicBezTo>
                    <a:pt x="63" y="436"/>
                    <a:pt x="63" y="436"/>
                    <a:pt x="73" y="436"/>
                  </a:cubicBezTo>
                  <a:cubicBezTo>
                    <a:pt x="52" y="446"/>
                    <a:pt x="32" y="446"/>
                    <a:pt x="0" y="446"/>
                  </a:cubicBezTo>
                  <a:cubicBezTo>
                    <a:pt x="11" y="446"/>
                    <a:pt x="21" y="436"/>
                    <a:pt x="21" y="426"/>
                  </a:cubicBezTo>
                  <a:cubicBezTo>
                    <a:pt x="32" y="290"/>
                    <a:pt x="42" y="155"/>
                    <a:pt x="42" y="19"/>
                  </a:cubicBezTo>
                  <a:cubicBezTo>
                    <a:pt x="42" y="9"/>
                    <a:pt x="32" y="9"/>
                    <a:pt x="32" y="9"/>
                  </a:cubicBezTo>
                  <a:cubicBezTo>
                    <a:pt x="63" y="0"/>
                    <a:pt x="104" y="0"/>
                    <a:pt x="146" y="9"/>
                  </a:cubicBezTo>
                  <a:cubicBezTo>
                    <a:pt x="157" y="9"/>
                    <a:pt x="157" y="9"/>
                    <a:pt x="157" y="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4"/>
            <p:cNvSpPr/>
            <p:nvPr/>
          </p:nvSpPr>
          <p:spPr>
            <a:xfrm>
              <a:off x="5727815" y="3186845"/>
              <a:ext cx="82800" cy="157680"/>
            </a:xfrm>
            <a:custGeom>
              <a:avLst/>
              <a:gdLst/>
              <a:ahLst/>
              <a:cxnLst/>
              <a:rect l="l" t="t" r="r" b="b"/>
              <a:pathLst>
                <a:path w="230" h="438" extrusionOk="0">
                  <a:moveTo>
                    <a:pt x="208" y="437"/>
                  </a:moveTo>
                  <a:cubicBezTo>
                    <a:pt x="177" y="437"/>
                    <a:pt x="135" y="427"/>
                    <a:pt x="94" y="385"/>
                  </a:cubicBezTo>
                  <a:cubicBezTo>
                    <a:pt x="0" y="312"/>
                    <a:pt x="10" y="167"/>
                    <a:pt x="94" y="73"/>
                  </a:cubicBezTo>
                  <a:cubicBezTo>
                    <a:pt x="135" y="31"/>
                    <a:pt x="177" y="10"/>
                    <a:pt x="229" y="0"/>
                  </a:cubicBezTo>
                  <a:cubicBezTo>
                    <a:pt x="219" y="0"/>
                    <a:pt x="219" y="10"/>
                    <a:pt x="219" y="10"/>
                  </a:cubicBezTo>
                  <a:cubicBezTo>
                    <a:pt x="208" y="146"/>
                    <a:pt x="208" y="281"/>
                    <a:pt x="198" y="417"/>
                  </a:cubicBezTo>
                  <a:cubicBezTo>
                    <a:pt x="198" y="427"/>
                    <a:pt x="208" y="437"/>
                    <a:pt x="208" y="43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5652935" y="3123485"/>
              <a:ext cx="330120" cy="296640"/>
            </a:xfrm>
            <a:custGeom>
              <a:avLst/>
              <a:gdLst/>
              <a:ahLst/>
              <a:cxnLst/>
              <a:rect l="l" t="t" r="r" b="b"/>
              <a:pathLst>
                <a:path w="917" h="824" extrusionOk="0">
                  <a:moveTo>
                    <a:pt x="604" y="156"/>
                  </a:moveTo>
                  <a:cubicBezTo>
                    <a:pt x="916" y="292"/>
                    <a:pt x="604" y="823"/>
                    <a:pt x="291" y="635"/>
                  </a:cubicBezTo>
                  <a:cubicBezTo>
                    <a:pt x="0" y="458"/>
                    <a:pt x="312" y="0"/>
                    <a:pt x="604" y="156"/>
                  </a:cubicBezTo>
                  <a:moveTo>
                    <a:pt x="500" y="604"/>
                  </a:moveTo>
                  <a:cubicBezTo>
                    <a:pt x="666" y="542"/>
                    <a:pt x="781" y="281"/>
                    <a:pt x="573" y="177"/>
                  </a:cubicBezTo>
                  <a:cubicBezTo>
                    <a:pt x="562" y="177"/>
                    <a:pt x="562" y="177"/>
                    <a:pt x="562" y="177"/>
                  </a:cubicBezTo>
                  <a:cubicBezTo>
                    <a:pt x="520" y="167"/>
                    <a:pt x="479" y="167"/>
                    <a:pt x="448" y="177"/>
                  </a:cubicBezTo>
                  <a:cubicBezTo>
                    <a:pt x="448" y="177"/>
                    <a:pt x="458" y="177"/>
                    <a:pt x="458" y="187"/>
                  </a:cubicBezTo>
                  <a:cubicBezTo>
                    <a:pt x="458" y="323"/>
                    <a:pt x="448" y="458"/>
                    <a:pt x="437" y="594"/>
                  </a:cubicBezTo>
                  <a:cubicBezTo>
                    <a:pt x="437" y="604"/>
                    <a:pt x="427" y="614"/>
                    <a:pt x="416" y="614"/>
                  </a:cubicBezTo>
                  <a:cubicBezTo>
                    <a:pt x="416" y="614"/>
                    <a:pt x="406" y="604"/>
                    <a:pt x="406" y="594"/>
                  </a:cubicBezTo>
                  <a:cubicBezTo>
                    <a:pt x="416" y="458"/>
                    <a:pt x="416" y="323"/>
                    <a:pt x="427" y="187"/>
                  </a:cubicBezTo>
                  <a:cubicBezTo>
                    <a:pt x="427" y="187"/>
                    <a:pt x="427" y="177"/>
                    <a:pt x="437" y="177"/>
                  </a:cubicBezTo>
                  <a:cubicBezTo>
                    <a:pt x="385" y="187"/>
                    <a:pt x="343" y="208"/>
                    <a:pt x="302" y="250"/>
                  </a:cubicBezTo>
                  <a:cubicBezTo>
                    <a:pt x="218" y="344"/>
                    <a:pt x="208" y="489"/>
                    <a:pt x="302" y="562"/>
                  </a:cubicBezTo>
                  <a:cubicBezTo>
                    <a:pt x="343" y="604"/>
                    <a:pt x="385" y="614"/>
                    <a:pt x="416" y="614"/>
                  </a:cubicBezTo>
                  <a:cubicBezTo>
                    <a:pt x="448" y="614"/>
                    <a:pt x="468" y="614"/>
                    <a:pt x="489" y="604"/>
                  </a:cubicBezTo>
                  <a:cubicBezTo>
                    <a:pt x="479" y="604"/>
                    <a:pt x="479" y="604"/>
                    <a:pt x="479" y="594"/>
                  </a:cubicBezTo>
                  <a:cubicBezTo>
                    <a:pt x="479" y="458"/>
                    <a:pt x="489" y="323"/>
                    <a:pt x="510" y="187"/>
                  </a:cubicBezTo>
                  <a:lnTo>
                    <a:pt x="520" y="187"/>
                  </a:lnTo>
                  <a:cubicBezTo>
                    <a:pt x="520" y="323"/>
                    <a:pt x="520" y="469"/>
                    <a:pt x="510" y="604"/>
                  </a:cubicBezTo>
                  <a:cubicBezTo>
                    <a:pt x="500" y="604"/>
                    <a:pt x="500" y="604"/>
                    <a:pt x="500" y="60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5472935" y="3164525"/>
              <a:ext cx="255240" cy="240480"/>
            </a:xfrm>
            <a:custGeom>
              <a:avLst/>
              <a:gdLst/>
              <a:ahLst/>
              <a:cxnLst/>
              <a:rect l="l" t="t" r="r" b="b"/>
              <a:pathLst>
                <a:path w="709" h="668" extrusionOk="0">
                  <a:moveTo>
                    <a:pt x="427" y="84"/>
                  </a:moveTo>
                  <a:cubicBezTo>
                    <a:pt x="708" y="188"/>
                    <a:pt x="500" y="667"/>
                    <a:pt x="198" y="573"/>
                  </a:cubicBezTo>
                  <a:cubicBezTo>
                    <a:pt x="62" y="532"/>
                    <a:pt x="0" y="365"/>
                    <a:pt x="41" y="240"/>
                  </a:cubicBezTo>
                  <a:cubicBezTo>
                    <a:pt x="93" y="84"/>
                    <a:pt x="281" y="0"/>
                    <a:pt x="427" y="73"/>
                  </a:cubicBezTo>
                  <a:lnTo>
                    <a:pt x="427" y="84"/>
                  </a:lnTo>
                  <a:moveTo>
                    <a:pt x="291" y="511"/>
                  </a:moveTo>
                  <a:cubicBezTo>
                    <a:pt x="281" y="521"/>
                    <a:pt x="270" y="521"/>
                    <a:pt x="270" y="511"/>
                  </a:cubicBezTo>
                  <a:cubicBezTo>
                    <a:pt x="302" y="375"/>
                    <a:pt x="302" y="240"/>
                    <a:pt x="312" y="94"/>
                  </a:cubicBezTo>
                  <a:cubicBezTo>
                    <a:pt x="302" y="94"/>
                    <a:pt x="291" y="94"/>
                    <a:pt x="281" y="94"/>
                  </a:cubicBezTo>
                  <a:cubicBezTo>
                    <a:pt x="291" y="240"/>
                    <a:pt x="281" y="396"/>
                    <a:pt x="250" y="532"/>
                  </a:cubicBezTo>
                  <a:cubicBezTo>
                    <a:pt x="479" y="563"/>
                    <a:pt x="635" y="188"/>
                    <a:pt x="364" y="94"/>
                  </a:cubicBezTo>
                  <a:cubicBezTo>
                    <a:pt x="364" y="84"/>
                    <a:pt x="364" y="84"/>
                    <a:pt x="364" y="84"/>
                  </a:cubicBezTo>
                  <a:cubicBezTo>
                    <a:pt x="354" y="84"/>
                    <a:pt x="343" y="84"/>
                    <a:pt x="333" y="94"/>
                  </a:cubicBezTo>
                  <a:cubicBezTo>
                    <a:pt x="343" y="230"/>
                    <a:pt x="323" y="386"/>
                    <a:pt x="291" y="511"/>
                  </a:cubicBezTo>
                  <a:moveTo>
                    <a:pt x="198" y="511"/>
                  </a:moveTo>
                  <a:cubicBezTo>
                    <a:pt x="208" y="521"/>
                    <a:pt x="218" y="521"/>
                    <a:pt x="229" y="521"/>
                  </a:cubicBezTo>
                  <a:cubicBezTo>
                    <a:pt x="239" y="448"/>
                    <a:pt x="250" y="386"/>
                    <a:pt x="250" y="313"/>
                  </a:cubicBezTo>
                  <a:cubicBezTo>
                    <a:pt x="260" y="240"/>
                    <a:pt x="260" y="167"/>
                    <a:pt x="260" y="105"/>
                  </a:cubicBezTo>
                  <a:cubicBezTo>
                    <a:pt x="198" y="125"/>
                    <a:pt x="145" y="157"/>
                    <a:pt x="114" y="219"/>
                  </a:cubicBezTo>
                  <a:cubicBezTo>
                    <a:pt x="62" y="313"/>
                    <a:pt x="93" y="469"/>
                    <a:pt x="198" y="51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5562935" y="3194405"/>
              <a:ext cx="138960" cy="172800"/>
            </a:xfrm>
            <a:custGeom>
              <a:avLst/>
              <a:gdLst/>
              <a:ahLst/>
              <a:cxnLst/>
              <a:rect l="l" t="t" r="r" b="b"/>
              <a:pathLst>
                <a:path w="386" h="480" extrusionOk="0">
                  <a:moveTo>
                    <a:pt x="20" y="427"/>
                  </a:moveTo>
                  <a:cubicBezTo>
                    <a:pt x="20" y="437"/>
                    <a:pt x="31" y="437"/>
                    <a:pt x="41" y="427"/>
                  </a:cubicBezTo>
                  <a:cubicBezTo>
                    <a:pt x="73" y="302"/>
                    <a:pt x="93" y="146"/>
                    <a:pt x="83" y="10"/>
                  </a:cubicBezTo>
                  <a:cubicBezTo>
                    <a:pt x="93" y="0"/>
                    <a:pt x="104" y="0"/>
                    <a:pt x="114" y="0"/>
                  </a:cubicBezTo>
                  <a:cubicBezTo>
                    <a:pt x="114" y="10"/>
                    <a:pt x="114" y="10"/>
                    <a:pt x="114" y="10"/>
                  </a:cubicBezTo>
                  <a:cubicBezTo>
                    <a:pt x="385" y="104"/>
                    <a:pt x="229" y="479"/>
                    <a:pt x="0" y="448"/>
                  </a:cubicBezTo>
                  <a:cubicBezTo>
                    <a:pt x="31" y="312"/>
                    <a:pt x="41" y="156"/>
                    <a:pt x="31" y="10"/>
                  </a:cubicBezTo>
                  <a:cubicBezTo>
                    <a:pt x="41" y="10"/>
                    <a:pt x="52" y="10"/>
                    <a:pt x="62" y="10"/>
                  </a:cubicBezTo>
                  <a:cubicBezTo>
                    <a:pt x="52" y="156"/>
                    <a:pt x="52" y="291"/>
                    <a:pt x="20" y="4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5495615" y="3201965"/>
              <a:ext cx="71640" cy="150120"/>
            </a:xfrm>
            <a:custGeom>
              <a:avLst/>
              <a:gdLst/>
              <a:ahLst/>
              <a:cxnLst/>
              <a:rect l="l" t="t" r="r" b="b"/>
              <a:pathLst>
                <a:path w="199" h="417" extrusionOk="0">
                  <a:moveTo>
                    <a:pt x="167" y="416"/>
                  </a:moveTo>
                  <a:cubicBezTo>
                    <a:pt x="156" y="416"/>
                    <a:pt x="146" y="416"/>
                    <a:pt x="136" y="406"/>
                  </a:cubicBezTo>
                  <a:cubicBezTo>
                    <a:pt x="31" y="364"/>
                    <a:pt x="0" y="208"/>
                    <a:pt x="52" y="114"/>
                  </a:cubicBezTo>
                  <a:cubicBezTo>
                    <a:pt x="83" y="52"/>
                    <a:pt x="136" y="20"/>
                    <a:pt x="198" y="0"/>
                  </a:cubicBezTo>
                  <a:cubicBezTo>
                    <a:pt x="198" y="62"/>
                    <a:pt x="198" y="135"/>
                    <a:pt x="188" y="208"/>
                  </a:cubicBezTo>
                  <a:cubicBezTo>
                    <a:pt x="188" y="281"/>
                    <a:pt x="177" y="343"/>
                    <a:pt x="167" y="41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4"/>
            <p:cNvSpPr/>
            <p:nvPr/>
          </p:nvSpPr>
          <p:spPr>
            <a:xfrm>
              <a:off x="5499215" y="3471965"/>
              <a:ext cx="1136520" cy="195120"/>
            </a:xfrm>
            <a:custGeom>
              <a:avLst/>
              <a:gdLst/>
              <a:ahLst/>
              <a:cxnLst/>
              <a:rect l="l" t="t" r="r" b="b"/>
              <a:pathLst>
                <a:path w="3157" h="542" extrusionOk="0">
                  <a:moveTo>
                    <a:pt x="208" y="541"/>
                  </a:moveTo>
                  <a:lnTo>
                    <a:pt x="208" y="541"/>
                  </a:lnTo>
                  <a:moveTo>
                    <a:pt x="1187" y="323"/>
                  </a:moveTo>
                  <a:lnTo>
                    <a:pt x="1187" y="323"/>
                  </a:lnTo>
                  <a:moveTo>
                    <a:pt x="1187" y="323"/>
                  </a:moveTo>
                  <a:lnTo>
                    <a:pt x="1187" y="323"/>
                  </a:lnTo>
                  <a:moveTo>
                    <a:pt x="1864" y="198"/>
                  </a:moveTo>
                  <a:cubicBezTo>
                    <a:pt x="1864" y="323"/>
                    <a:pt x="1760" y="437"/>
                    <a:pt x="1635" y="437"/>
                  </a:cubicBezTo>
                  <a:cubicBezTo>
                    <a:pt x="1760" y="437"/>
                    <a:pt x="1864" y="323"/>
                    <a:pt x="1864" y="198"/>
                  </a:cubicBezTo>
                  <a:moveTo>
                    <a:pt x="1864" y="198"/>
                  </a:moveTo>
                  <a:lnTo>
                    <a:pt x="1864" y="198"/>
                  </a:lnTo>
                  <a:moveTo>
                    <a:pt x="1864" y="198"/>
                  </a:moveTo>
                  <a:lnTo>
                    <a:pt x="1864" y="198"/>
                  </a:lnTo>
                  <a:moveTo>
                    <a:pt x="0" y="135"/>
                  </a:moveTo>
                  <a:lnTo>
                    <a:pt x="0" y="135"/>
                  </a:lnTo>
                  <a:moveTo>
                    <a:pt x="3156" y="135"/>
                  </a:moveTo>
                  <a:lnTo>
                    <a:pt x="3156" y="135"/>
                  </a:lnTo>
                  <a:moveTo>
                    <a:pt x="250" y="0"/>
                  </a:moveTo>
                  <a:cubicBezTo>
                    <a:pt x="156" y="10"/>
                    <a:pt x="52" y="62"/>
                    <a:pt x="0" y="135"/>
                  </a:cubicBezTo>
                  <a:cubicBezTo>
                    <a:pt x="52" y="62"/>
                    <a:pt x="156" y="10"/>
                    <a:pt x="250" y="0"/>
                  </a:cubicBezTo>
                </a:path>
              </a:pathLst>
            </a:custGeom>
            <a:solidFill>
              <a:srgbClr val="F0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4"/>
            <p:cNvSpPr/>
            <p:nvPr/>
          </p:nvSpPr>
          <p:spPr>
            <a:xfrm>
              <a:off x="5405255" y="3134645"/>
              <a:ext cx="1290240" cy="585360"/>
            </a:xfrm>
            <a:custGeom>
              <a:avLst/>
              <a:gdLst/>
              <a:ahLst/>
              <a:cxnLst/>
              <a:rect l="l" t="t" r="r" b="b"/>
              <a:pathLst>
                <a:path w="3584" h="1626" extrusionOk="0">
                  <a:moveTo>
                    <a:pt x="261" y="0"/>
                  </a:moveTo>
                  <a:cubicBezTo>
                    <a:pt x="136" y="63"/>
                    <a:pt x="73" y="177"/>
                    <a:pt x="42" y="313"/>
                  </a:cubicBezTo>
                  <a:cubicBezTo>
                    <a:pt x="42" y="323"/>
                    <a:pt x="31" y="333"/>
                    <a:pt x="31" y="333"/>
                  </a:cubicBezTo>
                  <a:cubicBezTo>
                    <a:pt x="11" y="479"/>
                    <a:pt x="0" y="615"/>
                    <a:pt x="0" y="761"/>
                  </a:cubicBezTo>
                  <a:cubicBezTo>
                    <a:pt x="0" y="1021"/>
                    <a:pt x="31" y="1292"/>
                    <a:pt x="42" y="1552"/>
                  </a:cubicBezTo>
                  <a:cubicBezTo>
                    <a:pt x="31" y="1563"/>
                    <a:pt x="31" y="1563"/>
                    <a:pt x="31" y="1563"/>
                  </a:cubicBezTo>
                  <a:cubicBezTo>
                    <a:pt x="42" y="1563"/>
                    <a:pt x="42" y="1563"/>
                    <a:pt x="42" y="1563"/>
                  </a:cubicBezTo>
                  <a:cubicBezTo>
                    <a:pt x="115" y="1615"/>
                    <a:pt x="229" y="1625"/>
                    <a:pt x="344" y="1625"/>
                  </a:cubicBezTo>
                  <a:cubicBezTo>
                    <a:pt x="427" y="1625"/>
                    <a:pt x="511" y="1625"/>
                    <a:pt x="583" y="1615"/>
                  </a:cubicBezTo>
                  <a:cubicBezTo>
                    <a:pt x="615" y="1615"/>
                    <a:pt x="646" y="1615"/>
                    <a:pt x="667" y="1615"/>
                  </a:cubicBezTo>
                  <a:lnTo>
                    <a:pt x="677" y="1615"/>
                  </a:lnTo>
                  <a:cubicBezTo>
                    <a:pt x="875" y="1604"/>
                    <a:pt x="1083" y="1594"/>
                    <a:pt x="1281" y="1583"/>
                  </a:cubicBezTo>
                  <a:cubicBezTo>
                    <a:pt x="1688" y="1573"/>
                    <a:pt x="2094" y="1552"/>
                    <a:pt x="2500" y="1531"/>
                  </a:cubicBezTo>
                  <a:cubicBezTo>
                    <a:pt x="2708" y="1521"/>
                    <a:pt x="2906" y="1511"/>
                    <a:pt x="3115" y="1500"/>
                  </a:cubicBezTo>
                  <a:cubicBezTo>
                    <a:pt x="3125" y="1490"/>
                    <a:pt x="3146" y="1490"/>
                    <a:pt x="3167" y="1490"/>
                  </a:cubicBezTo>
                  <a:lnTo>
                    <a:pt x="3177" y="1490"/>
                  </a:lnTo>
                  <a:lnTo>
                    <a:pt x="3188" y="1490"/>
                  </a:lnTo>
                  <a:lnTo>
                    <a:pt x="3198" y="1490"/>
                  </a:lnTo>
                  <a:lnTo>
                    <a:pt x="3208" y="1490"/>
                  </a:lnTo>
                  <a:cubicBezTo>
                    <a:pt x="3261" y="1490"/>
                    <a:pt x="3302" y="1490"/>
                    <a:pt x="3344" y="1479"/>
                  </a:cubicBezTo>
                  <a:lnTo>
                    <a:pt x="3354" y="1479"/>
                  </a:lnTo>
                  <a:cubicBezTo>
                    <a:pt x="3365" y="1469"/>
                    <a:pt x="3386" y="1469"/>
                    <a:pt x="3396" y="1458"/>
                  </a:cubicBezTo>
                  <a:cubicBezTo>
                    <a:pt x="3563" y="1375"/>
                    <a:pt x="3563" y="1229"/>
                    <a:pt x="3573" y="1083"/>
                  </a:cubicBezTo>
                  <a:cubicBezTo>
                    <a:pt x="3573" y="1073"/>
                    <a:pt x="3573" y="1063"/>
                    <a:pt x="3573" y="1052"/>
                  </a:cubicBezTo>
                  <a:cubicBezTo>
                    <a:pt x="3573" y="990"/>
                    <a:pt x="3573" y="917"/>
                    <a:pt x="3583" y="854"/>
                  </a:cubicBezTo>
                  <a:cubicBezTo>
                    <a:pt x="3511" y="865"/>
                    <a:pt x="3448" y="875"/>
                    <a:pt x="3375" y="886"/>
                  </a:cubicBezTo>
                  <a:cubicBezTo>
                    <a:pt x="3417" y="948"/>
                    <a:pt x="3427" y="1011"/>
                    <a:pt x="3417" y="1073"/>
                  </a:cubicBezTo>
                  <a:lnTo>
                    <a:pt x="3417" y="1083"/>
                  </a:lnTo>
                  <a:cubicBezTo>
                    <a:pt x="3386" y="1188"/>
                    <a:pt x="3281" y="1271"/>
                    <a:pt x="3177" y="1271"/>
                  </a:cubicBezTo>
                  <a:cubicBezTo>
                    <a:pt x="3146" y="1271"/>
                    <a:pt x="3125" y="1261"/>
                    <a:pt x="3104" y="1261"/>
                  </a:cubicBezTo>
                  <a:cubicBezTo>
                    <a:pt x="3094" y="1250"/>
                    <a:pt x="3094" y="1250"/>
                    <a:pt x="3094" y="1250"/>
                  </a:cubicBezTo>
                  <a:lnTo>
                    <a:pt x="3083" y="1250"/>
                  </a:lnTo>
                  <a:cubicBezTo>
                    <a:pt x="3000" y="1208"/>
                    <a:pt x="2938" y="1115"/>
                    <a:pt x="2938" y="1021"/>
                  </a:cubicBezTo>
                  <a:cubicBezTo>
                    <a:pt x="2938" y="1000"/>
                    <a:pt x="2948" y="990"/>
                    <a:pt x="2948" y="969"/>
                  </a:cubicBezTo>
                  <a:cubicBezTo>
                    <a:pt x="2886" y="979"/>
                    <a:pt x="2823" y="990"/>
                    <a:pt x="2771" y="1000"/>
                  </a:cubicBezTo>
                  <a:cubicBezTo>
                    <a:pt x="2781" y="1031"/>
                    <a:pt x="2792" y="1063"/>
                    <a:pt x="2792" y="1104"/>
                  </a:cubicBezTo>
                  <a:cubicBezTo>
                    <a:pt x="2792" y="1146"/>
                    <a:pt x="2781" y="1188"/>
                    <a:pt x="2750" y="1229"/>
                  </a:cubicBezTo>
                  <a:cubicBezTo>
                    <a:pt x="2750" y="1240"/>
                    <a:pt x="2740" y="1250"/>
                    <a:pt x="2740" y="1250"/>
                  </a:cubicBezTo>
                  <a:cubicBezTo>
                    <a:pt x="2688" y="1323"/>
                    <a:pt x="2604" y="1365"/>
                    <a:pt x="2521" y="1365"/>
                  </a:cubicBezTo>
                  <a:cubicBezTo>
                    <a:pt x="2469" y="1365"/>
                    <a:pt x="2427" y="1354"/>
                    <a:pt x="2386" y="1323"/>
                  </a:cubicBezTo>
                  <a:lnTo>
                    <a:pt x="2375" y="1323"/>
                  </a:lnTo>
                  <a:lnTo>
                    <a:pt x="2375" y="1313"/>
                  </a:lnTo>
                  <a:cubicBezTo>
                    <a:pt x="2313" y="1261"/>
                    <a:pt x="2271" y="1177"/>
                    <a:pt x="2271" y="1094"/>
                  </a:cubicBezTo>
                  <a:cubicBezTo>
                    <a:pt x="2271" y="1083"/>
                    <a:pt x="2271" y="1073"/>
                    <a:pt x="2271" y="1063"/>
                  </a:cubicBezTo>
                  <a:cubicBezTo>
                    <a:pt x="2219" y="1073"/>
                    <a:pt x="2167" y="1073"/>
                    <a:pt x="2115" y="1083"/>
                  </a:cubicBezTo>
                  <a:cubicBezTo>
                    <a:pt x="2125" y="1094"/>
                    <a:pt x="2125" y="1115"/>
                    <a:pt x="2125" y="1136"/>
                  </a:cubicBezTo>
                  <a:cubicBezTo>
                    <a:pt x="2125" y="1261"/>
                    <a:pt x="2021" y="1375"/>
                    <a:pt x="1896" y="1375"/>
                  </a:cubicBezTo>
                  <a:cubicBezTo>
                    <a:pt x="1886" y="1375"/>
                    <a:pt x="1886" y="1375"/>
                    <a:pt x="1886" y="1375"/>
                  </a:cubicBezTo>
                  <a:cubicBezTo>
                    <a:pt x="1761" y="1365"/>
                    <a:pt x="1656" y="1271"/>
                    <a:pt x="1656" y="1146"/>
                  </a:cubicBezTo>
                  <a:cubicBezTo>
                    <a:pt x="1656" y="1136"/>
                    <a:pt x="1656" y="1115"/>
                    <a:pt x="1656" y="1104"/>
                  </a:cubicBezTo>
                  <a:cubicBezTo>
                    <a:pt x="1604" y="1115"/>
                    <a:pt x="1542" y="1115"/>
                    <a:pt x="1479" y="1115"/>
                  </a:cubicBezTo>
                  <a:cubicBezTo>
                    <a:pt x="1469" y="1115"/>
                    <a:pt x="1458" y="1115"/>
                    <a:pt x="1448" y="1115"/>
                  </a:cubicBezTo>
                  <a:cubicBezTo>
                    <a:pt x="1469" y="1156"/>
                    <a:pt x="1469" y="1219"/>
                    <a:pt x="1448" y="1261"/>
                  </a:cubicBezTo>
                  <a:cubicBezTo>
                    <a:pt x="1417" y="1375"/>
                    <a:pt x="1292" y="1458"/>
                    <a:pt x="1167" y="1458"/>
                  </a:cubicBezTo>
                  <a:cubicBezTo>
                    <a:pt x="1136" y="1458"/>
                    <a:pt x="1104" y="1458"/>
                    <a:pt x="1073" y="1448"/>
                  </a:cubicBezTo>
                  <a:lnTo>
                    <a:pt x="1073" y="1438"/>
                  </a:lnTo>
                  <a:cubicBezTo>
                    <a:pt x="1063" y="1438"/>
                    <a:pt x="1042" y="1427"/>
                    <a:pt x="1031" y="1417"/>
                  </a:cubicBezTo>
                  <a:cubicBezTo>
                    <a:pt x="958" y="1365"/>
                    <a:pt x="917" y="1281"/>
                    <a:pt x="917" y="1188"/>
                  </a:cubicBezTo>
                  <a:cubicBezTo>
                    <a:pt x="917" y="1156"/>
                    <a:pt x="927" y="1115"/>
                    <a:pt x="938" y="1083"/>
                  </a:cubicBezTo>
                  <a:cubicBezTo>
                    <a:pt x="865" y="1073"/>
                    <a:pt x="802" y="1052"/>
                    <a:pt x="729" y="1031"/>
                  </a:cubicBezTo>
                  <a:cubicBezTo>
                    <a:pt x="760" y="1083"/>
                    <a:pt x="781" y="1136"/>
                    <a:pt x="781" y="1198"/>
                  </a:cubicBezTo>
                  <a:cubicBezTo>
                    <a:pt x="781" y="1208"/>
                    <a:pt x="771" y="1229"/>
                    <a:pt x="771" y="1240"/>
                  </a:cubicBezTo>
                  <a:cubicBezTo>
                    <a:pt x="771" y="1250"/>
                    <a:pt x="771" y="1261"/>
                    <a:pt x="771" y="1261"/>
                  </a:cubicBezTo>
                  <a:cubicBezTo>
                    <a:pt x="771" y="1271"/>
                    <a:pt x="760" y="1271"/>
                    <a:pt x="760" y="1271"/>
                  </a:cubicBezTo>
                  <a:cubicBezTo>
                    <a:pt x="719" y="1396"/>
                    <a:pt x="594" y="1479"/>
                    <a:pt x="469" y="1479"/>
                  </a:cubicBezTo>
                  <a:cubicBezTo>
                    <a:pt x="438" y="1479"/>
                    <a:pt x="417" y="1479"/>
                    <a:pt x="386" y="1469"/>
                  </a:cubicBezTo>
                  <a:cubicBezTo>
                    <a:pt x="271" y="1438"/>
                    <a:pt x="198" y="1333"/>
                    <a:pt x="198" y="1229"/>
                  </a:cubicBezTo>
                  <a:cubicBezTo>
                    <a:pt x="198" y="1188"/>
                    <a:pt x="208" y="1136"/>
                    <a:pt x="240" y="1104"/>
                  </a:cubicBezTo>
                  <a:cubicBezTo>
                    <a:pt x="240" y="1094"/>
                    <a:pt x="250" y="1083"/>
                    <a:pt x="261" y="1073"/>
                  </a:cubicBezTo>
                  <a:cubicBezTo>
                    <a:pt x="313" y="1000"/>
                    <a:pt x="417" y="948"/>
                    <a:pt x="511" y="938"/>
                  </a:cubicBezTo>
                  <a:cubicBezTo>
                    <a:pt x="427" y="875"/>
                    <a:pt x="354" y="802"/>
                    <a:pt x="302" y="708"/>
                  </a:cubicBezTo>
                  <a:cubicBezTo>
                    <a:pt x="271" y="646"/>
                    <a:pt x="261" y="583"/>
                    <a:pt x="240" y="521"/>
                  </a:cubicBezTo>
                  <a:cubicBezTo>
                    <a:pt x="229" y="479"/>
                    <a:pt x="219" y="448"/>
                    <a:pt x="219" y="406"/>
                  </a:cubicBezTo>
                  <a:cubicBezTo>
                    <a:pt x="219" y="386"/>
                    <a:pt x="219" y="354"/>
                    <a:pt x="229" y="333"/>
                  </a:cubicBezTo>
                  <a:cubicBezTo>
                    <a:pt x="229" y="219"/>
                    <a:pt x="240" y="115"/>
                    <a:pt x="261"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4"/>
            <p:cNvSpPr/>
            <p:nvPr/>
          </p:nvSpPr>
          <p:spPr>
            <a:xfrm>
              <a:off x="5405255" y="3246965"/>
              <a:ext cx="1286640" cy="450360"/>
            </a:xfrm>
            <a:custGeom>
              <a:avLst/>
              <a:gdLst/>
              <a:ahLst/>
              <a:cxnLst/>
              <a:rect l="l" t="t" r="r" b="b"/>
              <a:pathLst>
                <a:path w="3574" h="1251" extrusionOk="0">
                  <a:moveTo>
                    <a:pt x="42" y="1239"/>
                  </a:moveTo>
                  <a:cubicBezTo>
                    <a:pt x="31" y="1250"/>
                    <a:pt x="31" y="1250"/>
                    <a:pt x="31" y="1250"/>
                  </a:cubicBezTo>
                  <a:cubicBezTo>
                    <a:pt x="42" y="1239"/>
                    <a:pt x="42" y="1239"/>
                    <a:pt x="42" y="1239"/>
                  </a:cubicBezTo>
                  <a:moveTo>
                    <a:pt x="3573" y="739"/>
                  </a:moveTo>
                  <a:cubicBezTo>
                    <a:pt x="3573" y="750"/>
                    <a:pt x="3573" y="760"/>
                    <a:pt x="3573" y="770"/>
                  </a:cubicBezTo>
                  <a:cubicBezTo>
                    <a:pt x="3563" y="916"/>
                    <a:pt x="3563" y="1062"/>
                    <a:pt x="3396" y="1145"/>
                  </a:cubicBezTo>
                  <a:cubicBezTo>
                    <a:pt x="3563" y="1062"/>
                    <a:pt x="3563" y="916"/>
                    <a:pt x="3573" y="770"/>
                  </a:cubicBezTo>
                  <a:cubicBezTo>
                    <a:pt x="3573" y="760"/>
                    <a:pt x="3573" y="750"/>
                    <a:pt x="3573" y="739"/>
                  </a:cubicBezTo>
                  <a:moveTo>
                    <a:pt x="42" y="0"/>
                  </a:moveTo>
                  <a:cubicBezTo>
                    <a:pt x="42" y="10"/>
                    <a:pt x="31" y="20"/>
                    <a:pt x="31" y="20"/>
                  </a:cubicBezTo>
                  <a:cubicBezTo>
                    <a:pt x="11" y="166"/>
                    <a:pt x="0" y="302"/>
                    <a:pt x="0" y="448"/>
                  </a:cubicBezTo>
                  <a:cubicBezTo>
                    <a:pt x="0" y="302"/>
                    <a:pt x="11" y="166"/>
                    <a:pt x="31" y="20"/>
                  </a:cubicBezTo>
                  <a:cubicBezTo>
                    <a:pt x="31" y="20"/>
                    <a:pt x="42" y="10"/>
                    <a:pt x="42" y="0"/>
                  </a:cubicBezTo>
                  <a:moveTo>
                    <a:pt x="42" y="0"/>
                  </a:moveTo>
                  <a:lnTo>
                    <a:pt x="42" y="0"/>
                  </a:ln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4"/>
            <p:cNvSpPr/>
            <p:nvPr/>
          </p:nvSpPr>
          <p:spPr>
            <a:xfrm>
              <a:off x="6462935" y="3453245"/>
              <a:ext cx="176400" cy="138960"/>
            </a:xfrm>
            <a:custGeom>
              <a:avLst/>
              <a:gdLst/>
              <a:ahLst/>
              <a:cxnLst/>
              <a:rect l="l" t="t" r="r" b="b"/>
              <a:pathLst>
                <a:path w="490" h="386" extrusionOk="0">
                  <a:moveTo>
                    <a:pt x="239" y="385"/>
                  </a:moveTo>
                  <a:lnTo>
                    <a:pt x="239" y="385"/>
                  </a:lnTo>
                  <a:moveTo>
                    <a:pt x="166" y="375"/>
                  </a:moveTo>
                  <a:cubicBezTo>
                    <a:pt x="187" y="375"/>
                    <a:pt x="208" y="385"/>
                    <a:pt x="239" y="385"/>
                  </a:cubicBezTo>
                  <a:cubicBezTo>
                    <a:pt x="208" y="385"/>
                    <a:pt x="187" y="375"/>
                    <a:pt x="166" y="375"/>
                  </a:cubicBezTo>
                  <a:moveTo>
                    <a:pt x="156" y="364"/>
                  </a:moveTo>
                  <a:lnTo>
                    <a:pt x="156" y="364"/>
                  </a:lnTo>
                  <a:moveTo>
                    <a:pt x="156" y="364"/>
                  </a:moveTo>
                  <a:lnTo>
                    <a:pt x="156" y="364"/>
                  </a:lnTo>
                  <a:moveTo>
                    <a:pt x="145" y="364"/>
                  </a:moveTo>
                  <a:lnTo>
                    <a:pt x="145" y="364"/>
                  </a:lnTo>
                  <a:moveTo>
                    <a:pt x="145" y="364"/>
                  </a:moveTo>
                  <a:lnTo>
                    <a:pt x="145" y="364"/>
                  </a:lnTo>
                  <a:moveTo>
                    <a:pt x="479" y="197"/>
                  </a:moveTo>
                  <a:lnTo>
                    <a:pt x="479" y="197"/>
                  </a:lnTo>
                  <a:moveTo>
                    <a:pt x="479" y="187"/>
                  </a:moveTo>
                  <a:lnTo>
                    <a:pt x="479" y="187"/>
                  </a:lnTo>
                  <a:moveTo>
                    <a:pt x="10" y="83"/>
                  </a:moveTo>
                  <a:cubicBezTo>
                    <a:pt x="10" y="104"/>
                    <a:pt x="0" y="114"/>
                    <a:pt x="0" y="135"/>
                  </a:cubicBezTo>
                  <a:cubicBezTo>
                    <a:pt x="0" y="229"/>
                    <a:pt x="62" y="322"/>
                    <a:pt x="145" y="364"/>
                  </a:cubicBezTo>
                  <a:cubicBezTo>
                    <a:pt x="62" y="322"/>
                    <a:pt x="0" y="229"/>
                    <a:pt x="0" y="135"/>
                  </a:cubicBezTo>
                  <a:cubicBezTo>
                    <a:pt x="0" y="114"/>
                    <a:pt x="10" y="104"/>
                    <a:pt x="10" y="83"/>
                  </a:cubicBezTo>
                  <a:moveTo>
                    <a:pt x="437" y="0"/>
                  </a:moveTo>
                  <a:cubicBezTo>
                    <a:pt x="468" y="52"/>
                    <a:pt x="479" y="104"/>
                    <a:pt x="479" y="156"/>
                  </a:cubicBezTo>
                  <a:cubicBezTo>
                    <a:pt x="479" y="166"/>
                    <a:pt x="479" y="177"/>
                    <a:pt x="479" y="187"/>
                  </a:cubicBezTo>
                  <a:cubicBezTo>
                    <a:pt x="489" y="125"/>
                    <a:pt x="479" y="62"/>
                    <a:pt x="437"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4"/>
            <p:cNvSpPr/>
            <p:nvPr/>
          </p:nvSpPr>
          <p:spPr>
            <a:xfrm>
              <a:off x="6222815" y="3494285"/>
              <a:ext cx="187920" cy="131760"/>
            </a:xfrm>
            <a:custGeom>
              <a:avLst/>
              <a:gdLst/>
              <a:ahLst/>
              <a:cxnLst/>
              <a:rect l="l" t="t" r="r" b="b"/>
              <a:pathLst>
                <a:path w="522" h="366" extrusionOk="0">
                  <a:moveTo>
                    <a:pt x="250" y="365"/>
                  </a:moveTo>
                  <a:lnTo>
                    <a:pt x="250" y="365"/>
                  </a:lnTo>
                  <a:moveTo>
                    <a:pt x="104" y="323"/>
                  </a:moveTo>
                  <a:lnTo>
                    <a:pt x="115" y="323"/>
                  </a:lnTo>
                  <a:lnTo>
                    <a:pt x="104" y="323"/>
                  </a:lnTo>
                  <a:moveTo>
                    <a:pt x="104" y="313"/>
                  </a:moveTo>
                  <a:lnTo>
                    <a:pt x="104" y="323"/>
                  </a:lnTo>
                  <a:lnTo>
                    <a:pt x="104" y="313"/>
                  </a:lnTo>
                  <a:moveTo>
                    <a:pt x="469" y="250"/>
                  </a:moveTo>
                  <a:lnTo>
                    <a:pt x="469" y="250"/>
                  </a:lnTo>
                  <a:moveTo>
                    <a:pt x="469" y="250"/>
                  </a:moveTo>
                  <a:lnTo>
                    <a:pt x="469" y="250"/>
                  </a:lnTo>
                  <a:moveTo>
                    <a:pt x="469" y="250"/>
                  </a:moveTo>
                  <a:lnTo>
                    <a:pt x="469" y="250"/>
                  </a:lnTo>
                  <a:moveTo>
                    <a:pt x="479" y="229"/>
                  </a:moveTo>
                  <a:lnTo>
                    <a:pt x="479" y="229"/>
                  </a:lnTo>
                  <a:moveTo>
                    <a:pt x="479" y="229"/>
                  </a:moveTo>
                  <a:lnTo>
                    <a:pt x="479" y="229"/>
                  </a:lnTo>
                  <a:moveTo>
                    <a:pt x="479" y="229"/>
                  </a:moveTo>
                  <a:lnTo>
                    <a:pt x="479" y="229"/>
                  </a:lnTo>
                  <a:moveTo>
                    <a:pt x="0" y="63"/>
                  </a:moveTo>
                  <a:cubicBezTo>
                    <a:pt x="0" y="73"/>
                    <a:pt x="0" y="83"/>
                    <a:pt x="0" y="94"/>
                  </a:cubicBezTo>
                  <a:cubicBezTo>
                    <a:pt x="0" y="177"/>
                    <a:pt x="42" y="261"/>
                    <a:pt x="104" y="313"/>
                  </a:cubicBezTo>
                  <a:cubicBezTo>
                    <a:pt x="42" y="261"/>
                    <a:pt x="0" y="177"/>
                    <a:pt x="0" y="94"/>
                  </a:cubicBezTo>
                  <a:cubicBezTo>
                    <a:pt x="0" y="83"/>
                    <a:pt x="0" y="73"/>
                    <a:pt x="0" y="63"/>
                  </a:cubicBezTo>
                  <a:moveTo>
                    <a:pt x="500" y="0"/>
                  </a:moveTo>
                  <a:cubicBezTo>
                    <a:pt x="510" y="31"/>
                    <a:pt x="521" y="63"/>
                    <a:pt x="521" y="104"/>
                  </a:cubicBezTo>
                  <a:cubicBezTo>
                    <a:pt x="521" y="146"/>
                    <a:pt x="510" y="188"/>
                    <a:pt x="479" y="229"/>
                  </a:cubicBezTo>
                  <a:cubicBezTo>
                    <a:pt x="510" y="188"/>
                    <a:pt x="521" y="146"/>
                    <a:pt x="521" y="104"/>
                  </a:cubicBezTo>
                  <a:cubicBezTo>
                    <a:pt x="521" y="63"/>
                    <a:pt x="510" y="31"/>
                    <a:pt x="50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4"/>
            <p:cNvSpPr/>
            <p:nvPr/>
          </p:nvSpPr>
          <p:spPr>
            <a:xfrm>
              <a:off x="6001415" y="3524165"/>
              <a:ext cx="169200" cy="105480"/>
            </a:xfrm>
            <a:custGeom>
              <a:avLst/>
              <a:gdLst/>
              <a:ahLst/>
              <a:cxnLst/>
              <a:rect l="l" t="t" r="r" b="b"/>
              <a:pathLst>
                <a:path w="470" h="293" extrusionOk="0">
                  <a:moveTo>
                    <a:pt x="240" y="292"/>
                  </a:moveTo>
                  <a:cubicBezTo>
                    <a:pt x="230" y="292"/>
                    <a:pt x="230" y="292"/>
                    <a:pt x="230" y="292"/>
                  </a:cubicBezTo>
                  <a:lnTo>
                    <a:pt x="240" y="292"/>
                  </a:lnTo>
                  <a:moveTo>
                    <a:pt x="469" y="53"/>
                  </a:moveTo>
                  <a:lnTo>
                    <a:pt x="469" y="53"/>
                  </a:lnTo>
                  <a:moveTo>
                    <a:pt x="469" y="53"/>
                  </a:moveTo>
                  <a:lnTo>
                    <a:pt x="469" y="53"/>
                  </a:lnTo>
                  <a:moveTo>
                    <a:pt x="0" y="21"/>
                  </a:moveTo>
                  <a:cubicBezTo>
                    <a:pt x="0" y="32"/>
                    <a:pt x="0" y="53"/>
                    <a:pt x="0" y="63"/>
                  </a:cubicBezTo>
                  <a:cubicBezTo>
                    <a:pt x="0" y="188"/>
                    <a:pt x="105" y="282"/>
                    <a:pt x="230" y="292"/>
                  </a:cubicBezTo>
                  <a:cubicBezTo>
                    <a:pt x="105" y="282"/>
                    <a:pt x="0" y="188"/>
                    <a:pt x="0" y="63"/>
                  </a:cubicBezTo>
                  <a:cubicBezTo>
                    <a:pt x="0" y="53"/>
                    <a:pt x="0" y="32"/>
                    <a:pt x="0" y="21"/>
                  </a:cubicBezTo>
                  <a:moveTo>
                    <a:pt x="459" y="0"/>
                  </a:moveTo>
                  <a:cubicBezTo>
                    <a:pt x="469" y="11"/>
                    <a:pt x="469" y="32"/>
                    <a:pt x="469" y="53"/>
                  </a:cubicBezTo>
                  <a:cubicBezTo>
                    <a:pt x="469" y="32"/>
                    <a:pt x="469" y="11"/>
                    <a:pt x="459"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4"/>
            <p:cNvSpPr/>
            <p:nvPr/>
          </p:nvSpPr>
          <p:spPr>
            <a:xfrm>
              <a:off x="5735375" y="3524165"/>
              <a:ext cx="199080" cy="135360"/>
            </a:xfrm>
            <a:custGeom>
              <a:avLst/>
              <a:gdLst/>
              <a:ahLst/>
              <a:cxnLst/>
              <a:rect l="l" t="t" r="r" b="b"/>
              <a:pathLst>
                <a:path w="553" h="376" extrusionOk="0">
                  <a:moveTo>
                    <a:pt x="250" y="375"/>
                  </a:moveTo>
                  <a:lnTo>
                    <a:pt x="250" y="375"/>
                  </a:lnTo>
                  <a:moveTo>
                    <a:pt x="156" y="355"/>
                  </a:moveTo>
                  <a:lnTo>
                    <a:pt x="156" y="365"/>
                  </a:lnTo>
                  <a:lnTo>
                    <a:pt x="156" y="355"/>
                  </a:lnTo>
                  <a:moveTo>
                    <a:pt x="114" y="334"/>
                  </a:moveTo>
                  <a:lnTo>
                    <a:pt x="114" y="334"/>
                  </a:lnTo>
                  <a:moveTo>
                    <a:pt x="531" y="178"/>
                  </a:moveTo>
                  <a:lnTo>
                    <a:pt x="531" y="178"/>
                  </a:lnTo>
                  <a:moveTo>
                    <a:pt x="531" y="32"/>
                  </a:moveTo>
                  <a:cubicBezTo>
                    <a:pt x="541" y="53"/>
                    <a:pt x="541" y="84"/>
                    <a:pt x="541" y="115"/>
                  </a:cubicBezTo>
                  <a:cubicBezTo>
                    <a:pt x="541" y="136"/>
                    <a:pt x="541" y="157"/>
                    <a:pt x="531" y="178"/>
                  </a:cubicBezTo>
                  <a:cubicBezTo>
                    <a:pt x="552" y="136"/>
                    <a:pt x="552" y="73"/>
                    <a:pt x="531" y="32"/>
                  </a:cubicBezTo>
                  <a:moveTo>
                    <a:pt x="21" y="0"/>
                  </a:moveTo>
                  <a:cubicBezTo>
                    <a:pt x="10" y="32"/>
                    <a:pt x="0" y="73"/>
                    <a:pt x="0" y="105"/>
                  </a:cubicBezTo>
                  <a:cubicBezTo>
                    <a:pt x="0" y="198"/>
                    <a:pt x="41" y="282"/>
                    <a:pt x="114" y="334"/>
                  </a:cubicBezTo>
                  <a:cubicBezTo>
                    <a:pt x="41" y="282"/>
                    <a:pt x="0" y="198"/>
                    <a:pt x="0" y="105"/>
                  </a:cubicBezTo>
                  <a:cubicBezTo>
                    <a:pt x="0" y="73"/>
                    <a:pt x="10" y="32"/>
                    <a:pt x="21"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4"/>
            <p:cNvSpPr/>
            <p:nvPr/>
          </p:nvSpPr>
          <p:spPr>
            <a:xfrm>
              <a:off x="5476535" y="3471965"/>
              <a:ext cx="210240" cy="195120"/>
            </a:xfrm>
            <a:custGeom>
              <a:avLst/>
              <a:gdLst/>
              <a:ahLst/>
              <a:cxnLst/>
              <a:rect l="l" t="t" r="r" b="b"/>
              <a:pathLst>
                <a:path w="584" h="542" extrusionOk="0">
                  <a:moveTo>
                    <a:pt x="573" y="323"/>
                  </a:moveTo>
                  <a:lnTo>
                    <a:pt x="573" y="323"/>
                  </a:lnTo>
                  <a:moveTo>
                    <a:pt x="573" y="323"/>
                  </a:moveTo>
                  <a:lnTo>
                    <a:pt x="573" y="323"/>
                  </a:lnTo>
                  <a:moveTo>
                    <a:pt x="573" y="323"/>
                  </a:moveTo>
                  <a:lnTo>
                    <a:pt x="573" y="323"/>
                  </a:lnTo>
                  <a:moveTo>
                    <a:pt x="573" y="302"/>
                  </a:moveTo>
                  <a:lnTo>
                    <a:pt x="573" y="302"/>
                  </a:lnTo>
                  <a:moveTo>
                    <a:pt x="573" y="302"/>
                  </a:moveTo>
                  <a:lnTo>
                    <a:pt x="573" y="302"/>
                  </a:lnTo>
                  <a:moveTo>
                    <a:pt x="573" y="302"/>
                  </a:moveTo>
                  <a:lnTo>
                    <a:pt x="573" y="302"/>
                  </a:lnTo>
                  <a:moveTo>
                    <a:pt x="573" y="302"/>
                  </a:moveTo>
                  <a:lnTo>
                    <a:pt x="573" y="302"/>
                  </a:lnTo>
                  <a:moveTo>
                    <a:pt x="0" y="291"/>
                  </a:moveTo>
                  <a:cubicBezTo>
                    <a:pt x="0" y="395"/>
                    <a:pt x="73" y="500"/>
                    <a:pt x="188" y="531"/>
                  </a:cubicBezTo>
                  <a:cubicBezTo>
                    <a:pt x="219" y="541"/>
                    <a:pt x="240" y="541"/>
                    <a:pt x="271" y="541"/>
                  </a:cubicBezTo>
                  <a:cubicBezTo>
                    <a:pt x="240" y="541"/>
                    <a:pt x="219" y="541"/>
                    <a:pt x="188" y="531"/>
                  </a:cubicBezTo>
                  <a:cubicBezTo>
                    <a:pt x="73" y="500"/>
                    <a:pt x="0" y="395"/>
                    <a:pt x="0" y="291"/>
                  </a:cubicBezTo>
                  <a:moveTo>
                    <a:pt x="63" y="135"/>
                  </a:moveTo>
                  <a:lnTo>
                    <a:pt x="63" y="135"/>
                  </a:lnTo>
                  <a:moveTo>
                    <a:pt x="63" y="135"/>
                  </a:moveTo>
                  <a:lnTo>
                    <a:pt x="63" y="135"/>
                  </a:lnTo>
                  <a:moveTo>
                    <a:pt x="531" y="93"/>
                  </a:moveTo>
                  <a:cubicBezTo>
                    <a:pt x="562" y="145"/>
                    <a:pt x="583" y="198"/>
                    <a:pt x="583" y="260"/>
                  </a:cubicBezTo>
                  <a:cubicBezTo>
                    <a:pt x="583" y="270"/>
                    <a:pt x="573" y="291"/>
                    <a:pt x="573" y="302"/>
                  </a:cubicBezTo>
                  <a:cubicBezTo>
                    <a:pt x="573" y="291"/>
                    <a:pt x="583" y="270"/>
                    <a:pt x="583" y="260"/>
                  </a:cubicBezTo>
                  <a:cubicBezTo>
                    <a:pt x="583" y="198"/>
                    <a:pt x="562" y="145"/>
                    <a:pt x="531" y="93"/>
                  </a:cubicBezTo>
                  <a:moveTo>
                    <a:pt x="313" y="0"/>
                  </a:moveTo>
                  <a:cubicBezTo>
                    <a:pt x="219" y="10"/>
                    <a:pt x="115" y="62"/>
                    <a:pt x="63" y="135"/>
                  </a:cubicBezTo>
                  <a:cubicBezTo>
                    <a:pt x="115" y="62"/>
                    <a:pt x="219" y="10"/>
                    <a:pt x="31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46"/>
                    <a:pt x="0" y="115"/>
                    <a:pt x="0" y="73"/>
                  </a:cubicBezTo>
                  <a:cubicBezTo>
                    <a:pt x="0" y="53"/>
                    <a:pt x="0" y="21"/>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4"/>
            <p:cNvSpPr/>
            <p:nvPr/>
          </p:nvSpPr>
          <p:spPr>
            <a:xfrm>
              <a:off x="5337935" y="3175685"/>
              <a:ext cx="1372680" cy="570240"/>
            </a:xfrm>
            <a:custGeom>
              <a:avLst/>
              <a:gdLst/>
              <a:ahLst/>
              <a:cxnLst/>
              <a:rect l="l" t="t" r="r" b="b"/>
              <a:pathLst>
                <a:path w="3813" h="1584" extrusionOk="0">
                  <a:moveTo>
                    <a:pt x="500" y="1583"/>
                  </a:moveTo>
                  <a:lnTo>
                    <a:pt x="500" y="1583"/>
                  </a:lnTo>
                  <a:moveTo>
                    <a:pt x="645" y="1573"/>
                  </a:moveTo>
                  <a:cubicBezTo>
                    <a:pt x="604" y="1573"/>
                    <a:pt x="552" y="1583"/>
                    <a:pt x="500" y="1583"/>
                  </a:cubicBezTo>
                  <a:cubicBezTo>
                    <a:pt x="552" y="1583"/>
                    <a:pt x="604" y="1573"/>
                    <a:pt x="645" y="1573"/>
                  </a:cubicBezTo>
                  <a:moveTo>
                    <a:pt x="666" y="1573"/>
                  </a:moveTo>
                  <a:lnTo>
                    <a:pt x="666" y="1573"/>
                  </a:lnTo>
                  <a:moveTo>
                    <a:pt x="698" y="1573"/>
                  </a:moveTo>
                  <a:cubicBezTo>
                    <a:pt x="687" y="1573"/>
                    <a:pt x="687" y="1573"/>
                    <a:pt x="677" y="1573"/>
                  </a:cubicBezTo>
                  <a:cubicBezTo>
                    <a:pt x="687" y="1573"/>
                    <a:pt x="687" y="1573"/>
                    <a:pt x="698" y="1573"/>
                  </a:cubicBezTo>
                  <a:moveTo>
                    <a:pt x="2041" y="1521"/>
                  </a:moveTo>
                  <a:cubicBezTo>
                    <a:pt x="1593" y="1541"/>
                    <a:pt x="1145" y="1562"/>
                    <a:pt x="698" y="1573"/>
                  </a:cubicBezTo>
                  <a:cubicBezTo>
                    <a:pt x="1145" y="1562"/>
                    <a:pt x="1593" y="1541"/>
                    <a:pt x="2041" y="1521"/>
                  </a:cubicBezTo>
                  <a:moveTo>
                    <a:pt x="531" y="1510"/>
                  </a:moveTo>
                  <a:lnTo>
                    <a:pt x="531" y="1510"/>
                  </a:lnTo>
                  <a:moveTo>
                    <a:pt x="770" y="1500"/>
                  </a:moveTo>
                  <a:cubicBezTo>
                    <a:pt x="698" y="1510"/>
                    <a:pt x="614" y="1510"/>
                    <a:pt x="531" y="1510"/>
                  </a:cubicBezTo>
                  <a:cubicBezTo>
                    <a:pt x="614" y="1510"/>
                    <a:pt x="698" y="1510"/>
                    <a:pt x="770" y="1500"/>
                  </a:cubicBezTo>
                  <a:moveTo>
                    <a:pt x="854" y="1500"/>
                  </a:moveTo>
                  <a:lnTo>
                    <a:pt x="854" y="1500"/>
                  </a:lnTo>
                  <a:moveTo>
                    <a:pt x="229" y="1448"/>
                  </a:moveTo>
                  <a:lnTo>
                    <a:pt x="229" y="1448"/>
                  </a:lnTo>
                  <a:moveTo>
                    <a:pt x="229" y="1448"/>
                  </a:moveTo>
                  <a:lnTo>
                    <a:pt x="229" y="1448"/>
                  </a:lnTo>
                  <a:moveTo>
                    <a:pt x="3395" y="1375"/>
                  </a:moveTo>
                  <a:lnTo>
                    <a:pt x="3395" y="1375"/>
                  </a:lnTo>
                  <a:moveTo>
                    <a:pt x="3375" y="1375"/>
                  </a:moveTo>
                  <a:lnTo>
                    <a:pt x="3385" y="1375"/>
                  </a:lnTo>
                  <a:cubicBezTo>
                    <a:pt x="3375" y="1375"/>
                    <a:pt x="3375" y="1375"/>
                    <a:pt x="3375" y="1375"/>
                  </a:cubicBezTo>
                  <a:moveTo>
                    <a:pt x="3364" y="1375"/>
                  </a:moveTo>
                  <a:lnTo>
                    <a:pt x="3375" y="1375"/>
                  </a:lnTo>
                  <a:cubicBezTo>
                    <a:pt x="3364" y="1375"/>
                    <a:pt x="3364" y="1375"/>
                    <a:pt x="3364" y="1375"/>
                  </a:cubicBezTo>
                  <a:moveTo>
                    <a:pt x="3354" y="1375"/>
                  </a:moveTo>
                  <a:cubicBezTo>
                    <a:pt x="3333" y="1375"/>
                    <a:pt x="3312" y="1375"/>
                    <a:pt x="3302" y="1385"/>
                  </a:cubicBezTo>
                  <a:cubicBezTo>
                    <a:pt x="3312" y="1375"/>
                    <a:pt x="3333" y="1375"/>
                    <a:pt x="3354" y="1375"/>
                  </a:cubicBezTo>
                  <a:moveTo>
                    <a:pt x="3354" y="1375"/>
                  </a:moveTo>
                  <a:lnTo>
                    <a:pt x="3354" y="1375"/>
                  </a:lnTo>
                  <a:moveTo>
                    <a:pt x="3531" y="1364"/>
                  </a:moveTo>
                  <a:cubicBezTo>
                    <a:pt x="3489" y="1375"/>
                    <a:pt x="3448" y="1375"/>
                    <a:pt x="3395" y="1375"/>
                  </a:cubicBezTo>
                  <a:cubicBezTo>
                    <a:pt x="3448" y="1375"/>
                    <a:pt x="3489" y="1375"/>
                    <a:pt x="3531" y="1364"/>
                  </a:cubicBezTo>
                  <a:moveTo>
                    <a:pt x="83" y="1354"/>
                  </a:moveTo>
                  <a:cubicBezTo>
                    <a:pt x="83" y="1364"/>
                    <a:pt x="83" y="1364"/>
                    <a:pt x="83" y="1364"/>
                  </a:cubicBezTo>
                  <a:lnTo>
                    <a:pt x="83" y="1354"/>
                  </a:lnTo>
                  <a:moveTo>
                    <a:pt x="83" y="1354"/>
                  </a:moveTo>
                  <a:lnTo>
                    <a:pt x="83" y="1354"/>
                  </a:lnTo>
                  <a:moveTo>
                    <a:pt x="3812" y="1052"/>
                  </a:moveTo>
                  <a:cubicBezTo>
                    <a:pt x="3791" y="1375"/>
                    <a:pt x="3645" y="1427"/>
                    <a:pt x="3343" y="1448"/>
                  </a:cubicBezTo>
                  <a:cubicBezTo>
                    <a:pt x="3645" y="1427"/>
                    <a:pt x="3791" y="1375"/>
                    <a:pt x="3812" y="1052"/>
                  </a:cubicBezTo>
                  <a:moveTo>
                    <a:pt x="125" y="0"/>
                  </a:moveTo>
                  <a:cubicBezTo>
                    <a:pt x="104" y="31"/>
                    <a:pt x="93" y="73"/>
                    <a:pt x="83" y="114"/>
                  </a:cubicBezTo>
                  <a:cubicBezTo>
                    <a:pt x="0" y="458"/>
                    <a:pt x="20" y="875"/>
                    <a:pt x="73" y="1239"/>
                  </a:cubicBezTo>
                  <a:cubicBezTo>
                    <a:pt x="20" y="875"/>
                    <a:pt x="0" y="458"/>
                    <a:pt x="83" y="114"/>
                  </a:cubicBezTo>
                  <a:cubicBezTo>
                    <a:pt x="93" y="73"/>
                    <a:pt x="104" y="31"/>
                    <a:pt x="125" y="0"/>
                  </a:cubicBezTo>
                  <a:moveTo>
                    <a:pt x="125" y="0"/>
                  </a:moveTo>
                  <a:lnTo>
                    <a:pt x="125"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4"/>
            <p:cNvSpPr/>
            <p:nvPr/>
          </p:nvSpPr>
          <p:spPr>
            <a:xfrm>
              <a:off x="5405255" y="3134645"/>
              <a:ext cx="1290240" cy="585360"/>
            </a:xfrm>
            <a:custGeom>
              <a:avLst/>
              <a:gdLst/>
              <a:ahLst/>
              <a:cxnLst/>
              <a:rect l="l" t="t" r="r" b="b"/>
              <a:pathLst>
                <a:path w="3584" h="1626" extrusionOk="0">
                  <a:moveTo>
                    <a:pt x="344" y="1625"/>
                  </a:moveTo>
                  <a:lnTo>
                    <a:pt x="344" y="1625"/>
                  </a:lnTo>
                  <a:moveTo>
                    <a:pt x="583" y="1615"/>
                  </a:moveTo>
                  <a:cubicBezTo>
                    <a:pt x="511" y="1625"/>
                    <a:pt x="427" y="1625"/>
                    <a:pt x="344" y="1625"/>
                  </a:cubicBezTo>
                  <a:cubicBezTo>
                    <a:pt x="427" y="1625"/>
                    <a:pt x="511" y="1625"/>
                    <a:pt x="583" y="1615"/>
                  </a:cubicBezTo>
                  <a:moveTo>
                    <a:pt x="667" y="1615"/>
                  </a:moveTo>
                  <a:lnTo>
                    <a:pt x="667" y="1615"/>
                  </a:lnTo>
                  <a:moveTo>
                    <a:pt x="42" y="1563"/>
                  </a:moveTo>
                  <a:lnTo>
                    <a:pt x="42" y="1563"/>
                  </a:lnTo>
                  <a:moveTo>
                    <a:pt x="42" y="1563"/>
                  </a:moveTo>
                  <a:lnTo>
                    <a:pt x="42" y="1563"/>
                  </a:lnTo>
                  <a:moveTo>
                    <a:pt x="31" y="1563"/>
                  </a:moveTo>
                  <a:lnTo>
                    <a:pt x="31" y="1563"/>
                  </a:lnTo>
                  <a:moveTo>
                    <a:pt x="3208" y="1490"/>
                  </a:moveTo>
                  <a:lnTo>
                    <a:pt x="3208" y="1490"/>
                  </a:lnTo>
                  <a:moveTo>
                    <a:pt x="3177" y="1490"/>
                  </a:moveTo>
                  <a:lnTo>
                    <a:pt x="3188" y="1490"/>
                  </a:lnTo>
                  <a:lnTo>
                    <a:pt x="3198" y="1490"/>
                  </a:lnTo>
                  <a:cubicBezTo>
                    <a:pt x="3188" y="1490"/>
                    <a:pt x="3188" y="1490"/>
                    <a:pt x="3188" y="1490"/>
                  </a:cubicBezTo>
                  <a:cubicBezTo>
                    <a:pt x="3177" y="1490"/>
                    <a:pt x="3177" y="1490"/>
                    <a:pt x="3177" y="1490"/>
                  </a:cubicBezTo>
                  <a:moveTo>
                    <a:pt x="3167" y="1490"/>
                  </a:moveTo>
                  <a:cubicBezTo>
                    <a:pt x="3146" y="1490"/>
                    <a:pt x="3125" y="1490"/>
                    <a:pt x="3115" y="1500"/>
                  </a:cubicBezTo>
                  <a:cubicBezTo>
                    <a:pt x="3125" y="1490"/>
                    <a:pt x="3146" y="1490"/>
                    <a:pt x="3167" y="1490"/>
                  </a:cubicBezTo>
                  <a:moveTo>
                    <a:pt x="3167" y="1490"/>
                  </a:moveTo>
                  <a:lnTo>
                    <a:pt x="3167" y="1490"/>
                  </a:lnTo>
                  <a:moveTo>
                    <a:pt x="3344" y="1479"/>
                  </a:moveTo>
                  <a:cubicBezTo>
                    <a:pt x="3302" y="1490"/>
                    <a:pt x="3261" y="1490"/>
                    <a:pt x="3208" y="1490"/>
                  </a:cubicBezTo>
                  <a:cubicBezTo>
                    <a:pt x="3261" y="1490"/>
                    <a:pt x="3302" y="1490"/>
                    <a:pt x="3344" y="1479"/>
                  </a:cubicBezTo>
                  <a:moveTo>
                    <a:pt x="3583" y="854"/>
                  </a:moveTo>
                  <a:cubicBezTo>
                    <a:pt x="3573" y="917"/>
                    <a:pt x="3573" y="990"/>
                    <a:pt x="3573" y="1052"/>
                  </a:cubicBezTo>
                  <a:cubicBezTo>
                    <a:pt x="3573" y="990"/>
                    <a:pt x="3573" y="917"/>
                    <a:pt x="3583" y="854"/>
                  </a:cubicBezTo>
                  <a:moveTo>
                    <a:pt x="0" y="761"/>
                  </a:moveTo>
                  <a:cubicBezTo>
                    <a:pt x="0" y="1021"/>
                    <a:pt x="31" y="1292"/>
                    <a:pt x="42" y="1552"/>
                  </a:cubicBezTo>
                  <a:cubicBezTo>
                    <a:pt x="31" y="1292"/>
                    <a:pt x="0" y="1021"/>
                    <a:pt x="0" y="761"/>
                  </a:cubicBezTo>
                  <a:moveTo>
                    <a:pt x="42" y="313"/>
                  </a:moveTo>
                  <a:lnTo>
                    <a:pt x="42" y="313"/>
                  </a:lnTo>
                  <a:moveTo>
                    <a:pt x="42" y="313"/>
                  </a:moveTo>
                  <a:lnTo>
                    <a:pt x="42" y="313"/>
                  </a:lnTo>
                  <a:moveTo>
                    <a:pt x="261" y="0"/>
                  </a:moveTo>
                  <a:cubicBezTo>
                    <a:pt x="136" y="63"/>
                    <a:pt x="73" y="177"/>
                    <a:pt x="42" y="313"/>
                  </a:cubicBezTo>
                  <a:cubicBezTo>
                    <a:pt x="73" y="177"/>
                    <a:pt x="136" y="63"/>
                    <a:pt x="261"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4"/>
            <p:cNvSpPr/>
            <p:nvPr/>
          </p:nvSpPr>
          <p:spPr>
            <a:xfrm>
              <a:off x="5378975" y="3100805"/>
              <a:ext cx="127800" cy="589320"/>
            </a:xfrm>
            <a:custGeom>
              <a:avLst/>
              <a:gdLst/>
              <a:ahLst/>
              <a:cxnLst/>
              <a:rect l="l" t="t" r="r" b="b"/>
              <a:pathLst>
                <a:path w="355" h="1637" extrusionOk="0">
                  <a:moveTo>
                    <a:pt x="0" y="834"/>
                  </a:moveTo>
                  <a:cubicBezTo>
                    <a:pt x="0" y="1073"/>
                    <a:pt x="21" y="1313"/>
                    <a:pt x="31" y="1552"/>
                  </a:cubicBezTo>
                  <a:cubicBezTo>
                    <a:pt x="42" y="1584"/>
                    <a:pt x="63" y="1615"/>
                    <a:pt x="94" y="1636"/>
                  </a:cubicBezTo>
                  <a:cubicBezTo>
                    <a:pt x="63" y="1615"/>
                    <a:pt x="42" y="1584"/>
                    <a:pt x="31" y="1552"/>
                  </a:cubicBezTo>
                  <a:cubicBezTo>
                    <a:pt x="21" y="1313"/>
                    <a:pt x="0" y="1073"/>
                    <a:pt x="0" y="834"/>
                  </a:cubicBezTo>
                  <a:moveTo>
                    <a:pt x="94" y="292"/>
                  </a:moveTo>
                  <a:cubicBezTo>
                    <a:pt x="42" y="469"/>
                    <a:pt x="52" y="677"/>
                    <a:pt x="52" y="855"/>
                  </a:cubicBezTo>
                  <a:cubicBezTo>
                    <a:pt x="42" y="896"/>
                    <a:pt x="42" y="927"/>
                    <a:pt x="42" y="969"/>
                  </a:cubicBezTo>
                  <a:cubicBezTo>
                    <a:pt x="42" y="1063"/>
                    <a:pt x="52" y="1157"/>
                    <a:pt x="52" y="1250"/>
                  </a:cubicBezTo>
                  <a:cubicBezTo>
                    <a:pt x="52" y="1157"/>
                    <a:pt x="42" y="1063"/>
                    <a:pt x="42" y="969"/>
                  </a:cubicBezTo>
                  <a:cubicBezTo>
                    <a:pt x="42" y="927"/>
                    <a:pt x="42" y="896"/>
                    <a:pt x="52" y="855"/>
                  </a:cubicBezTo>
                  <a:cubicBezTo>
                    <a:pt x="52" y="677"/>
                    <a:pt x="42" y="469"/>
                    <a:pt x="94" y="292"/>
                  </a:cubicBezTo>
                  <a:moveTo>
                    <a:pt x="94" y="292"/>
                  </a:moveTo>
                  <a:lnTo>
                    <a:pt x="94" y="292"/>
                  </a:lnTo>
                  <a:moveTo>
                    <a:pt x="104" y="292"/>
                  </a:moveTo>
                  <a:lnTo>
                    <a:pt x="104" y="292"/>
                  </a:lnTo>
                  <a:moveTo>
                    <a:pt x="271" y="21"/>
                  </a:moveTo>
                  <a:lnTo>
                    <a:pt x="271" y="21"/>
                  </a:lnTo>
                  <a:moveTo>
                    <a:pt x="271" y="21"/>
                  </a:moveTo>
                  <a:lnTo>
                    <a:pt x="271" y="21"/>
                  </a:lnTo>
                  <a:moveTo>
                    <a:pt x="354" y="0"/>
                  </a:moveTo>
                  <a:cubicBezTo>
                    <a:pt x="323" y="11"/>
                    <a:pt x="302" y="11"/>
                    <a:pt x="271" y="21"/>
                  </a:cubicBezTo>
                  <a:cubicBezTo>
                    <a:pt x="302" y="11"/>
                    <a:pt x="323" y="11"/>
                    <a:pt x="354"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4"/>
            <p:cNvSpPr/>
            <p:nvPr/>
          </p:nvSpPr>
          <p:spPr>
            <a:xfrm>
              <a:off x="6485255" y="3479165"/>
              <a:ext cx="150480" cy="113040"/>
            </a:xfrm>
            <a:custGeom>
              <a:avLst/>
              <a:gdLst/>
              <a:ahLst/>
              <a:cxnLst/>
              <a:rect l="l" t="t" r="r" b="b"/>
              <a:pathLst>
                <a:path w="418" h="314" extrusionOk="0">
                  <a:moveTo>
                    <a:pt x="177" y="313"/>
                  </a:moveTo>
                  <a:lnTo>
                    <a:pt x="177" y="313"/>
                  </a:lnTo>
                  <a:moveTo>
                    <a:pt x="177" y="261"/>
                  </a:moveTo>
                  <a:lnTo>
                    <a:pt x="177" y="261"/>
                  </a:lnTo>
                  <a:moveTo>
                    <a:pt x="417" y="125"/>
                  </a:moveTo>
                  <a:cubicBezTo>
                    <a:pt x="386" y="230"/>
                    <a:pt x="281" y="313"/>
                    <a:pt x="177" y="313"/>
                  </a:cubicBezTo>
                  <a:cubicBezTo>
                    <a:pt x="281" y="313"/>
                    <a:pt x="386" y="230"/>
                    <a:pt x="417" y="125"/>
                  </a:cubicBezTo>
                  <a:moveTo>
                    <a:pt x="417" y="115"/>
                  </a:moveTo>
                  <a:lnTo>
                    <a:pt x="417" y="125"/>
                  </a:lnTo>
                  <a:lnTo>
                    <a:pt x="417" y="115"/>
                  </a:lnTo>
                  <a:moveTo>
                    <a:pt x="417" y="115"/>
                  </a:moveTo>
                  <a:lnTo>
                    <a:pt x="417" y="115"/>
                  </a:lnTo>
                  <a:moveTo>
                    <a:pt x="417" y="115"/>
                  </a:moveTo>
                  <a:lnTo>
                    <a:pt x="417" y="115"/>
                  </a:lnTo>
                  <a:moveTo>
                    <a:pt x="375" y="94"/>
                  </a:moveTo>
                  <a:cubicBezTo>
                    <a:pt x="354" y="167"/>
                    <a:pt x="302" y="230"/>
                    <a:pt x="240" y="250"/>
                  </a:cubicBezTo>
                  <a:lnTo>
                    <a:pt x="229" y="250"/>
                  </a:lnTo>
                  <a:lnTo>
                    <a:pt x="219" y="250"/>
                  </a:lnTo>
                  <a:cubicBezTo>
                    <a:pt x="219" y="250"/>
                    <a:pt x="208" y="250"/>
                    <a:pt x="208" y="261"/>
                  </a:cubicBezTo>
                  <a:cubicBezTo>
                    <a:pt x="198" y="261"/>
                    <a:pt x="188" y="261"/>
                    <a:pt x="177" y="261"/>
                  </a:cubicBezTo>
                  <a:cubicBezTo>
                    <a:pt x="261" y="261"/>
                    <a:pt x="354" y="188"/>
                    <a:pt x="375" y="94"/>
                  </a:cubicBez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4"/>
            <p:cNvSpPr/>
            <p:nvPr/>
          </p:nvSpPr>
          <p:spPr>
            <a:xfrm>
              <a:off x="6515135" y="3520565"/>
              <a:ext cx="120600" cy="68040"/>
            </a:xfrm>
            <a:custGeom>
              <a:avLst/>
              <a:gdLst/>
              <a:ahLst/>
              <a:cxnLst/>
              <a:rect l="l" t="t" r="r" b="b"/>
              <a:pathLst>
                <a:path w="335" h="189" extrusionOk="0">
                  <a:moveTo>
                    <a:pt x="11" y="177"/>
                  </a:moveTo>
                  <a:lnTo>
                    <a:pt x="21" y="188"/>
                  </a:lnTo>
                  <a:cubicBezTo>
                    <a:pt x="11" y="177"/>
                    <a:pt x="11" y="177"/>
                    <a:pt x="11" y="177"/>
                  </a:cubicBezTo>
                  <a:moveTo>
                    <a:pt x="11" y="177"/>
                  </a:moveTo>
                  <a:lnTo>
                    <a:pt x="11" y="177"/>
                  </a:lnTo>
                  <a:moveTo>
                    <a:pt x="0" y="177"/>
                  </a:moveTo>
                  <a:lnTo>
                    <a:pt x="11" y="177"/>
                  </a:lnTo>
                  <a:lnTo>
                    <a:pt x="0" y="177"/>
                  </a:lnTo>
                  <a:moveTo>
                    <a:pt x="0" y="177"/>
                  </a:moveTo>
                  <a:lnTo>
                    <a:pt x="0" y="177"/>
                  </a:lnTo>
                  <a:moveTo>
                    <a:pt x="0" y="177"/>
                  </a:moveTo>
                  <a:lnTo>
                    <a:pt x="0" y="177"/>
                  </a:lnTo>
                  <a:moveTo>
                    <a:pt x="334" y="0"/>
                  </a:moveTo>
                  <a:lnTo>
                    <a:pt x="334" y="10"/>
                  </a:lnTo>
                  <a:cubicBezTo>
                    <a:pt x="334" y="0"/>
                    <a:pt x="334" y="0"/>
                    <a:pt x="334" y="0"/>
                  </a:cubicBezTo>
                  <a:moveTo>
                    <a:pt x="334" y="0"/>
                  </a:moveTo>
                  <a:lnTo>
                    <a:pt x="334"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4"/>
            <p:cNvSpPr/>
            <p:nvPr/>
          </p:nvSpPr>
          <p:spPr>
            <a:xfrm>
              <a:off x="6462935" y="3453245"/>
              <a:ext cx="172800" cy="138960"/>
            </a:xfrm>
            <a:custGeom>
              <a:avLst/>
              <a:gdLst/>
              <a:ahLst/>
              <a:cxnLst/>
              <a:rect l="l" t="t" r="r" b="b"/>
              <a:pathLst>
                <a:path w="480" h="386" extrusionOk="0">
                  <a:moveTo>
                    <a:pt x="437" y="0"/>
                  </a:moveTo>
                  <a:cubicBezTo>
                    <a:pt x="427" y="10"/>
                    <a:pt x="406" y="10"/>
                    <a:pt x="385" y="10"/>
                  </a:cubicBezTo>
                  <a:lnTo>
                    <a:pt x="385" y="20"/>
                  </a:lnTo>
                  <a:cubicBezTo>
                    <a:pt x="416" y="52"/>
                    <a:pt x="437" y="93"/>
                    <a:pt x="437" y="145"/>
                  </a:cubicBezTo>
                  <a:cubicBezTo>
                    <a:pt x="437" y="156"/>
                    <a:pt x="437" y="156"/>
                    <a:pt x="437" y="166"/>
                  </a:cubicBezTo>
                  <a:cubicBezTo>
                    <a:pt x="416" y="260"/>
                    <a:pt x="323" y="333"/>
                    <a:pt x="239" y="333"/>
                  </a:cubicBezTo>
                  <a:cubicBezTo>
                    <a:pt x="229" y="333"/>
                    <a:pt x="218" y="333"/>
                    <a:pt x="218" y="333"/>
                  </a:cubicBezTo>
                  <a:cubicBezTo>
                    <a:pt x="208" y="333"/>
                    <a:pt x="198" y="333"/>
                    <a:pt x="198" y="322"/>
                  </a:cubicBezTo>
                  <a:lnTo>
                    <a:pt x="187" y="322"/>
                  </a:lnTo>
                  <a:cubicBezTo>
                    <a:pt x="114" y="302"/>
                    <a:pt x="52" y="218"/>
                    <a:pt x="52" y="135"/>
                  </a:cubicBezTo>
                  <a:cubicBezTo>
                    <a:pt x="52" y="114"/>
                    <a:pt x="52" y="93"/>
                    <a:pt x="62" y="72"/>
                  </a:cubicBezTo>
                  <a:cubicBezTo>
                    <a:pt x="52" y="72"/>
                    <a:pt x="31" y="83"/>
                    <a:pt x="10" y="83"/>
                  </a:cubicBezTo>
                  <a:cubicBezTo>
                    <a:pt x="10" y="104"/>
                    <a:pt x="0" y="114"/>
                    <a:pt x="0" y="135"/>
                  </a:cubicBezTo>
                  <a:cubicBezTo>
                    <a:pt x="0" y="229"/>
                    <a:pt x="62" y="322"/>
                    <a:pt x="145" y="364"/>
                  </a:cubicBezTo>
                  <a:lnTo>
                    <a:pt x="156" y="364"/>
                  </a:lnTo>
                  <a:lnTo>
                    <a:pt x="166" y="375"/>
                  </a:lnTo>
                  <a:cubicBezTo>
                    <a:pt x="187" y="375"/>
                    <a:pt x="208" y="385"/>
                    <a:pt x="239" y="385"/>
                  </a:cubicBezTo>
                  <a:cubicBezTo>
                    <a:pt x="343" y="385"/>
                    <a:pt x="448" y="302"/>
                    <a:pt x="479" y="197"/>
                  </a:cubicBezTo>
                  <a:lnTo>
                    <a:pt x="479" y="187"/>
                  </a:lnTo>
                  <a:cubicBezTo>
                    <a:pt x="479" y="177"/>
                    <a:pt x="479" y="166"/>
                    <a:pt x="479" y="156"/>
                  </a:cubicBezTo>
                  <a:cubicBezTo>
                    <a:pt x="479" y="104"/>
                    <a:pt x="468" y="52"/>
                    <a:pt x="437"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4"/>
            <p:cNvSpPr/>
            <p:nvPr/>
          </p:nvSpPr>
          <p:spPr>
            <a:xfrm>
              <a:off x="6485255" y="3456845"/>
              <a:ext cx="135360" cy="116640"/>
            </a:xfrm>
            <a:custGeom>
              <a:avLst/>
              <a:gdLst/>
              <a:ahLst/>
              <a:cxnLst/>
              <a:rect l="l" t="t" r="r" b="b"/>
              <a:pathLst>
                <a:path w="376" h="324" extrusionOk="0">
                  <a:moveTo>
                    <a:pt x="208" y="323"/>
                  </a:moveTo>
                  <a:cubicBezTo>
                    <a:pt x="198" y="323"/>
                    <a:pt x="188" y="323"/>
                    <a:pt x="177" y="323"/>
                  </a:cubicBezTo>
                  <a:cubicBezTo>
                    <a:pt x="167" y="323"/>
                    <a:pt x="156" y="323"/>
                    <a:pt x="156" y="323"/>
                  </a:cubicBezTo>
                  <a:cubicBezTo>
                    <a:pt x="156" y="323"/>
                    <a:pt x="167" y="323"/>
                    <a:pt x="177" y="323"/>
                  </a:cubicBezTo>
                  <a:cubicBezTo>
                    <a:pt x="188" y="323"/>
                    <a:pt x="198" y="323"/>
                    <a:pt x="208" y="323"/>
                  </a:cubicBezTo>
                  <a:moveTo>
                    <a:pt x="219" y="312"/>
                  </a:moveTo>
                  <a:cubicBezTo>
                    <a:pt x="219" y="312"/>
                    <a:pt x="208" y="312"/>
                    <a:pt x="208" y="323"/>
                  </a:cubicBezTo>
                  <a:cubicBezTo>
                    <a:pt x="208" y="312"/>
                    <a:pt x="219" y="312"/>
                    <a:pt x="219" y="312"/>
                  </a:cubicBezTo>
                  <a:moveTo>
                    <a:pt x="125" y="312"/>
                  </a:moveTo>
                  <a:lnTo>
                    <a:pt x="136" y="312"/>
                  </a:lnTo>
                  <a:lnTo>
                    <a:pt x="125" y="312"/>
                  </a:lnTo>
                  <a:moveTo>
                    <a:pt x="219" y="312"/>
                  </a:moveTo>
                  <a:lnTo>
                    <a:pt x="219" y="312"/>
                  </a:lnTo>
                  <a:moveTo>
                    <a:pt x="219" y="312"/>
                  </a:moveTo>
                  <a:lnTo>
                    <a:pt x="219" y="312"/>
                  </a:lnTo>
                  <a:moveTo>
                    <a:pt x="229" y="312"/>
                  </a:moveTo>
                  <a:lnTo>
                    <a:pt x="229" y="312"/>
                  </a:lnTo>
                  <a:moveTo>
                    <a:pt x="240" y="312"/>
                  </a:moveTo>
                  <a:lnTo>
                    <a:pt x="229" y="312"/>
                  </a:lnTo>
                  <a:cubicBezTo>
                    <a:pt x="240" y="312"/>
                    <a:pt x="240" y="312"/>
                    <a:pt x="240" y="312"/>
                  </a:cubicBezTo>
                  <a:moveTo>
                    <a:pt x="240" y="312"/>
                  </a:moveTo>
                  <a:lnTo>
                    <a:pt x="240" y="312"/>
                  </a:lnTo>
                  <a:moveTo>
                    <a:pt x="375" y="135"/>
                  </a:moveTo>
                  <a:cubicBezTo>
                    <a:pt x="375" y="146"/>
                    <a:pt x="375" y="146"/>
                    <a:pt x="375" y="156"/>
                  </a:cubicBezTo>
                  <a:cubicBezTo>
                    <a:pt x="354" y="229"/>
                    <a:pt x="302" y="292"/>
                    <a:pt x="240" y="312"/>
                  </a:cubicBezTo>
                  <a:cubicBezTo>
                    <a:pt x="302" y="292"/>
                    <a:pt x="354" y="229"/>
                    <a:pt x="375" y="156"/>
                  </a:cubicBezTo>
                  <a:cubicBezTo>
                    <a:pt x="375" y="146"/>
                    <a:pt x="375" y="146"/>
                    <a:pt x="375" y="135"/>
                  </a:cubicBezTo>
                  <a:moveTo>
                    <a:pt x="0" y="62"/>
                  </a:moveTo>
                  <a:lnTo>
                    <a:pt x="0" y="62"/>
                  </a:lnTo>
                  <a:moveTo>
                    <a:pt x="323" y="0"/>
                  </a:moveTo>
                  <a:cubicBezTo>
                    <a:pt x="323" y="10"/>
                    <a:pt x="323" y="10"/>
                    <a:pt x="323" y="10"/>
                  </a:cubicBezTo>
                  <a:lnTo>
                    <a:pt x="32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4"/>
            <p:cNvSpPr/>
            <p:nvPr/>
          </p:nvSpPr>
          <p:spPr>
            <a:xfrm>
              <a:off x="6560135" y="3569165"/>
              <a:ext cx="11880" cy="4320"/>
            </a:xfrm>
            <a:custGeom>
              <a:avLst/>
              <a:gdLst/>
              <a:ahLst/>
              <a:cxnLst/>
              <a:rect l="l" t="t" r="r" b="b"/>
              <a:pathLst>
                <a:path w="33" h="12" extrusionOk="0">
                  <a:moveTo>
                    <a:pt x="0" y="11"/>
                  </a:moveTo>
                  <a:lnTo>
                    <a:pt x="0" y="11"/>
                  </a:lnTo>
                  <a:moveTo>
                    <a:pt x="11" y="0"/>
                  </a:moveTo>
                  <a:lnTo>
                    <a:pt x="11" y="0"/>
                  </a:lnTo>
                  <a:moveTo>
                    <a:pt x="11" y="0"/>
                  </a:moveTo>
                  <a:lnTo>
                    <a:pt x="11" y="0"/>
                  </a:lnTo>
                  <a:moveTo>
                    <a:pt x="21" y="0"/>
                  </a:moveTo>
                  <a:lnTo>
                    <a:pt x="11" y="0"/>
                  </a:lnTo>
                  <a:lnTo>
                    <a:pt x="21" y="0"/>
                  </a:lnTo>
                  <a:moveTo>
                    <a:pt x="21" y="0"/>
                  </a:moveTo>
                  <a:lnTo>
                    <a:pt x="21" y="0"/>
                  </a:lnTo>
                  <a:moveTo>
                    <a:pt x="32" y="0"/>
                  </a:moveTo>
                  <a:lnTo>
                    <a:pt x="32" y="0"/>
                  </a:lnTo>
                  <a:moveTo>
                    <a:pt x="32" y="0"/>
                  </a:moveTo>
                  <a:lnTo>
                    <a:pt x="32" y="0"/>
                  </a:lnTo>
                </a:path>
              </a:pathLst>
            </a:custGeom>
            <a:solidFill>
              <a:srgbClr val="F0E5E9"/>
            </a:solidFill>
            <a:ln>
              <a:noFill/>
            </a:ln>
          </p:spPr>
          <p:txBody>
            <a:bodyPr/>
            <a:lstStyle/>
            <a:p>
              <a:endParaRPr lang="en-IN"/>
            </a:p>
          </p:txBody>
        </p:sp>
        <p:sp>
          <p:nvSpPr>
            <p:cNvPr id="3250" name="Google Shape;3250;p44"/>
            <p:cNvSpPr/>
            <p:nvPr/>
          </p:nvSpPr>
          <p:spPr>
            <a:xfrm>
              <a:off x="6481655" y="3460445"/>
              <a:ext cx="138960" cy="109080"/>
            </a:xfrm>
            <a:custGeom>
              <a:avLst/>
              <a:gdLst/>
              <a:ahLst/>
              <a:cxnLst/>
              <a:rect l="l" t="t" r="r" b="b"/>
              <a:pathLst>
                <a:path w="386" h="303" extrusionOk="0">
                  <a:moveTo>
                    <a:pt x="10" y="52"/>
                  </a:moveTo>
                  <a:cubicBezTo>
                    <a:pt x="0" y="73"/>
                    <a:pt x="0" y="94"/>
                    <a:pt x="0" y="115"/>
                  </a:cubicBezTo>
                  <a:cubicBezTo>
                    <a:pt x="0" y="198"/>
                    <a:pt x="62" y="282"/>
                    <a:pt x="135" y="302"/>
                  </a:cubicBezTo>
                  <a:cubicBezTo>
                    <a:pt x="62" y="282"/>
                    <a:pt x="0" y="198"/>
                    <a:pt x="0" y="115"/>
                  </a:cubicBezTo>
                  <a:cubicBezTo>
                    <a:pt x="0" y="94"/>
                    <a:pt x="0" y="73"/>
                    <a:pt x="10" y="52"/>
                  </a:cubicBezTo>
                  <a:moveTo>
                    <a:pt x="333" y="0"/>
                  </a:moveTo>
                  <a:cubicBezTo>
                    <a:pt x="364" y="32"/>
                    <a:pt x="385" y="73"/>
                    <a:pt x="385" y="125"/>
                  </a:cubicBezTo>
                  <a:cubicBezTo>
                    <a:pt x="385" y="73"/>
                    <a:pt x="364" y="32"/>
                    <a:pt x="33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4"/>
            <p:cNvSpPr/>
            <p:nvPr/>
          </p:nvSpPr>
          <p:spPr>
            <a:xfrm>
              <a:off x="6481655" y="3456845"/>
              <a:ext cx="138960" cy="116640"/>
            </a:xfrm>
            <a:custGeom>
              <a:avLst/>
              <a:gdLst/>
              <a:ahLst/>
              <a:cxnLst/>
              <a:rect l="l" t="t" r="r" b="b"/>
              <a:pathLst>
                <a:path w="386" h="324" extrusionOk="0">
                  <a:moveTo>
                    <a:pt x="333" y="0"/>
                  </a:moveTo>
                  <a:cubicBezTo>
                    <a:pt x="229" y="21"/>
                    <a:pt x="125" y="42"/>
                    <a:pt x="10" y="62"/>
                  </a:cubicBezTo>
                  <a:cubicBezTo>
                    <a:pt x="0" y="83"/>
                    <a:pt x="0" y="104"/>
                    <a:pt x="0" y="125"/>
                  </a:cubicBezTo>
                  <a:cubicBezTo>
                    <a:pt x="0" y="208"/>
                    <a:pt x="62" y="292"/>
                    <a:pt x="135" y="312"/>
                  </a:cubicBezTo>
                  <a:cubicBezTo>
                    <a:pt x="156" y="323"/>
                    <a:pt x="166" y="323"/>
                    <a:pt x="187" y="323"/>
                  </a:cubicBezTo>
                  <a:cubicBezTo>
                    <a:pt x="198" y="323"/>
                    <a:pt x="208" y="323"/>
                    <a:pt x="218" y="323"/>
                  </a:cubicBezTo>
                  <a:cubicBezTo>
                    <a:pt x="218" y="312"/>
                    <a:pt x="229" y="312"/>
                    <a:pt x="229" y="312"/>
                  </a:cubicBezTo>
                  <a:lnTo>
                    <a:pt x="239" y="312"/>
                  </a:lnTo>
                  <a:cubicBezTo>
                    <a:pt x="250" y="312"/>
                    <a:pt x="250" y="312"/>
                    <a:pt x="250" y="312"/>
                  </a:cubicBezTo>
                  <a:cubicBezTo>
                    <a:pt x="312" y="292"/>
                    <a:pt x="364" y="229"/>
                    <a:pt x="385" y="156"/>
                  </a:cubicBezTo>
                  <a:cubicBezTo>
                    <a:pt x="385" y="146"/>
                    <a:pt x="385" y="146"/>
                    <a:pt x="385" y="135"/>
                  </a:cubicBezTo>
                  <a:cubicBezTo>
                    <a:pt x="385" y="83"/>
                    <a:pt x="364" y="42"/>
                    <a:pt x="333" y="10"/>
                  </a:cubicBezTo>
                  <a:cubicBezTo>
                    <a:pt x="333" y="0"/>
                    <a:pt x="333" y="0"/>
                    <a:pt x="333"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4"/>
            <p:cNvSpPr/>
            <p:nvPr/>
          </p:nvSpPr>
          <p:spPr>
            <a:xfrm>
              <a:off x="6286535" y="3505445"/>
              <a:ext cx="30240" cy="97920"/>
            </a:xfrm>
            <a:custGeom>
              <a:avLst/>
              <a:gdLst/>
              <a:ahLst/>
              <a:cxnLst/>
              <a:rect l="l" t="t" r="r" b="b"/>
              <a:pathLst>
                <a:path w="84" h="272" extrusionOk="0">
                  <a:moveTo>
                    <a:pt x="83" y="0"/>
                  </a:moveTo>
                  <a:cubicBezTo>
                    <a:pt x="73" y="0"/>
                    <a:pt x="62" y="0"/>
                    <a:pt x="42" y="11"/>
                  </a:cubicBezTo>
                  <a:cubicBezTo>
                    <a:pt x="31" y="84"/>
                    <a:pt x="10" y="167"/>
                    <a:pt x="0" y="250"/>
                  </a:cubicBezTo>
                  <a:cubicBezTo>
                    <a:pt x="0" y="261"/>
                    <a:pt x="10" y="271"/>
                    <a:pt x="21" y="271"/>
                  </a:cubicBezTo>
                  <a:cubicBezTo>
                    <a:pt x="21" y="271"/>
                    <a:pt x="31" y="261"/>
                    <a:pt x="31" y="250"/>
                  </a:cubicBezTo>
                  <a:cubicBezTo>
                    <a:pt x="31" y="240"/>
                    <a:pt x="31" y="240"/>
                    <a:pt x="31" y="240"/>
                  </a:cubicBezTo>
                  <a:cubicBezTo>
                    <a:pt x="52" y="157"/>
                    <a:pt x="62" y="84"/>
                    <a:pt x="8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4"/>
            <p:cNvSpPr/>
            <p:nvPr/>
          </p:nvSpPr>
          <p:spPr>
            <a:xfrm>
              <a:off x="6286535" y="3591845"/>
              <a:ext cx="11520" cy="3960"/>
            </a:xfrm>
            <a:custGeom>
              <a:avLst/>
              <a:gdLst/>
              <a:ahLst/>
              <a:cxnLst/>
              <a:rect l="l" t="t" r="r" b="b"/>
              <a:pathLst>
                <a:path w="32" h="11" extrusionOk="0">
                  <a:moveTo>
                    <a:pt x="31" y="10"/>
                  </a:moveTo>
                  <a:lnTo>
                    <a:pt x="31" y="10"/>
                  </a:lnTo>
                  <a:moveTo>
                    <a:pt x="0" y="10"/>
                  </a:moveTo>
                  <a:lnTo>
                    <a:pt x="0" y="10"/>
                  </a:lnTo>
                  <a:moveTo>
                    <a:pt x="0" y="10"/>
                  </a:moveTo>
                  <a:lnTo>
                    <a:pt x="0" y="10"/>
                  </a:lnTo>
                  <a:moveTo>
                    <a:pt x="31" y="10"/>
                  </a:moveTo>
                  <a:lnTo>
                    <a:pt x="31" y="10"/>
                  </a:lnTo>
                  <a:moveTo>
                    <a:pt x="31" y="0"/>
                  </a:moveTo>
                  <a:lnTo>
                    <a:pt x="31" y="10"/>
                  </a:lnTo>
                  <a:cubicBezTo>
                    <a:pt x="31" y="0"/>
                    <a:pt x="31" y="0"/>
                    <a:pt x="31" y="0"/>
                  </a:cubicBezTo>
                  <a:moveTo>
                    <a:pt x="31" y="0"/>
                  </a:moveTo>
                  <a:lnTo>
                    <a:pt x="31" y="0"/>
                  </a:lnTo>
                  <a:moveTo>
                    <a:pt x="31" y="0"/>
                  </a:moveTo>
                  <a:lnTo>
                    <a:pt x="3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4"/>
            <p:cNvSpPr/>
            <p:nvPr/>
          </p:nvSpPr>
          <p:spPr>
            <a:xfrm>
              <a:off x="6264215" y="3584285"/>
              <a:ext cx="127800" cy="41760"/>
            </a:xfrm>
            <a:custGeom>
              <a:avLst/>
              <a:gdLst/>
              <a:ahLst/>
              <a:cxnLst/>
              <a:rect l="l" t="t" r="r" b="b"/>
              <a:pathLst>
                <a:path w="355" h="116" extrusionOk="0">
                  <a:moveTo>
                    <a:pt x="135" y="115"/>
                  </a:moveTo>
                  <a:lnTo>
                    <a:pt x="135" y="115"/>
                  </a:lnTo>
                  <a:moveTo>
                    <a:pt x="0" y="73"/>
                  </a:moveTo>
                  <a:lnTo>
                    <a:pt x="0" y="73"/>
                  </a:lnTo>
                  <a:moveTo>
                    <a:pt x="354" y="0"/>
                  </a:moveTo>
                  <a:cubicBezTo>
                    <a:pt x="302" y="73"/>
                    <a:pt x="218" y="115"/>
                    <a:pt x="135" y="115"/>
                  </a:cubicBezTo>
                  <a:cubicBezTo>
                    <a:pt x="218" y="115"/>
                    <a:pt x="302" y="73"/>
                    <a:pt x="35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4"/>
            <p:cNvSpPr/>
            <p:nvPr/>
          </p:nvSpPr>
          <p:spPr>
            <a:xfrm>
              <a:off x="6260255" y="3576725"/>
              <a:ext cx="135360" cy="34200"/>
            </a:xfrm>
            <a:custGeom>
              <a:avLst/>
              <a:gdLst/>
              <a:ahLst/>
              <a:cxnLst/>
              <a:rect l="l" t="t" r="r" b="b"/>
              <a:pathLst>
                <a:path w="376" h="95" extrusionOk="0">
                  <a:moveTo>
                    <a:pt x="0" y="94"/>
                  </a:moveTo>
                  <a:lnTo>
                    <a:pt x="0" y="94"/>
                  </a:lnTo>
                  <a:moveTo>
                    <a:pt x="0" y="84"/>
                  </a:moveTo>
                  <a:lnTo>
                    <a:pt x="0" y="84"/>
                  </a:lnTo>
                  <a:moveTo>
                    <a:pt x="365" y="21"/>
                  </a:moveTo>
                  <a:lnTo>
                    <a:pt x="365" y="21"/>
                  </a:lnTo>
                  <a:moveTo>
                    <a:pt x="365" y="21"/>
                  </a:moveTo>
                  <a:lnTo>
                    <a:pt x="365" y="21"/>
                  </a:lnTo>
                  <a:moveTo>
                    <a:pt x="375" y="0"/>
                  </a:moveTo>
                  <a:cubicBezTo>
                    <a:pt x="375" y="11"/>
                    <a:pt x="365" y="21"/>
                    <a:pt x="365" y="21"/>
                  </a:cubicBezTo>
                  <a:cubicBezTo>
                    <a:pt x="365" y="21"/>
                    <a:pt x="375" y="11"/>
                    <a:pt x="375" y="0"/>
                  </a:cubicBezTo>
                  <a:moveTo>
                    <a:pt x="375" y="0"/>
                  </a:moveTo>
                  <a:lnTo>
                    <a:pt x="375" y="0"/>
                  </a:lnTo>
                  <a:moveTo>
                    <a:pt x="375" y="0"/>
                  </a:moveTo>
                  <a:lnTo>
                    <a:pt x="375" y="0"/>
                  </a:lnTo>
                  <a:moveTo>
                    <a:pt x="375" y="0"/>
                  </a:moveTo>
                  <a:lnTo>
                    <a:pt x="375"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4"/>
            <p:cNvSpPr/>
            <p:nvPr/>
          </p:nvSpPr>
          <p:spPr>
            <a:xfrm>
              <a:off x="6222815" y="3494285"/>
              <a:ext cx="187920" cy="131760"/>
            </a:xfrm>
            <a:custGeom>
              <a:avLst/>
              <a:gdLst/>
              <a:ahLst/>
              <a:cxnLst/>
              <a:rect l="l" t="t" r="r" b="b"/>
              <a:pathLst>
                <a:path w="522" h="366" extrusionOk="0">
                  <a:moveTo>
                    <a:pt x="500" y="0"/>
                  </a:moveTo>
                  <a:cubicBezTo>
                    <a:pt x="479" y="0"/>
                    <a:pt x="458" y="0"/>
                    <a:pt x="448" y="0"/>
                  </a:cubicBezTo>
                  <a:cubicBezTo>
                    <a:pt x="458" y="31"/>
                    <a:pt x="469" y="73"/>
                    <a:pt x="469" y="104"/>
                  </a:cubicBezTo>
                  <a:cubicBezTo>
                    <a:pt x="469" y="146"/>
                    <a:pt x="448" y="198"/>
                    <a:pt x="417" y="240"/>
                  </a:cubicBezTo>
                  <a:cubicBezTo>
                    <a:pt x="385" y="281"/>
                    <a:pt x="333" y="302"/>
                    <a:pt x="281" y="313"/>
                  </a:cubicBezTo>
                  <a:cubicBezTo>
                    <a:pt x="281" y="302"/>
                    <a:pt x="281" y="302"/>
                    <a:pt x="281" y="302"/>
                  </a:cubicBezTo>
                  <a:lnTo>
                    <a:pt x="281" y="292"/>
                  </a:lnTo>
                  <a:cubicBezTo>
                    <a:pt x="292" y="198"/>
                    <a:pt x="302" y="115"/>
                    <a:pt x="323" y="21"/>
                  </a:cubicBezTo>
                  <a:cubicBezTo>
                    <a:pt x="312" y="21"/>
                    <a:pt x="302" y="21"/>
                    <a:pt x="292" y="31"/>
                  </a:cubicBezTo>
                  <a:cubicBezTo>
                    <a:pt x="260" y="115"/>
                    <a:pt x="250" y="219"/>
                    <a:pt x="239" y="313"/>
                  </a:cubicBezTo>
                  <a:cubicBezTo>
                    <a:pt x="198" y="313"/>
                    <a:pt x="156" y="302"/>
                    <a:pt x="125" y="271"/>
                  </a:cubicBezTo>
                  <a:cubicBezTo>
                    <a:pt x="73" y="229"/>
                    <a:pt x="52" y="156"/>
                    <a:pt x="52" y="94"/>
                  </a:cubicBezTo>
                  <a:cubicBezTo>
                    <a:pt x="52" y="83"/>
                    <a:pt x="52" y="73"/>
                    <a:pt x="52" y="63"/>
                  </a:cubicBezTo>
                  <a:cubicBezTo>
                    <a:pt x="31" y="63"/>
                    <a:pt x="21" y="63"/>
                    <a:pt x="0" y="63"/>
                  </a:cubicBezTo>
                  <a:cubicBezTo>
                    <a:pt x="0" y="73"/>
                    <a:pt x="0" y="83"/>
                    <a:pt x="0" y="94"/>
                  </a:cubicBezTo>
                  <a:cubicBezTo>
                    <a:pt x="0" y="177"/>
                    <a:pt x="42" y="261"/>
                    <a:pt x="104" y="313"/>
                  </a:cubicBezTo>
                  <a:lnTo>
                    <a:pt x="104" y="323"/>
                  </a:lnTo>
                  <a:lnTo>
                    <a:pt x="115" y="323"/>
                  </a:lnTo>
                  <a:cubicBezTo>
                    <a:pt x="156" y="354"/>
                    <a:pt x="198" y="365"/>
                    <a:pt x="250" y="365"/>
                  </a:cubicBezTo>
                  <a:cubicBezTo>
                    <a:pt x="333" y="365"/>
                    <a:pt x="417" y="323"/>
                    <a:pt x="469" y="250"/>
                  </a:cubicBezTo>
                  <a:cubicBezTo>
                    <a:pt x="469" y="250"/>
                    <a:pt x="479" y="240"/>
                    <a:pt x="479" y="229"/>
                  </a:cubicBezTo>
                  <a:cubicBezTo>
                    <a:pt x="510" y="188"/>
                    <a:pt x="521" y="146"/>
                    <a:pt x="521" y="104"/>
                  </a:cubicBezTo>
                  <a:cubicBezTo>
                    <a:pt x="521" y="63"/>
                    <a:pt x="510" y="31"/>
                    <a:pt x="50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4"/>
            <p:cNvSpPr/>
            <p:nvPr/>
          </p:nvSpPr>
          <p:spPr>
            <a:xfrm>
              <a:off x="6323975" y="3494285"/>
              <a:ext cx="68040" cy="113040"/>
            </a:xfrm>
            <a:custGeom>
              <a:avLst/>
              <a:gdLst/>
              <a:ahLst/>
              <a:cxnLst/>
              <a:rect l="l" t="t" r="r" b="b"/>
              <a:pathLst>
                <a:path w="189" h="314" extrusionOk="0">
                  <a:moveTo>
                    <a:pt x="0" y="313"/>
                  </a:moveTo>
                  <a:lnTo>
                    <a:pt x="0" y="313"/>
                  </a:lnTo>
                  <a:moveTo>
                    <a:pt x="0" y="302"/>
                  </a:moveTo>
                  <a:lnTo>
                    <a:pt x="0" y="302"/>
                  </a:lnTo>
                  <a:moveTo>
                    <a:pt x="0" y="292"/>
                  </a:moveTo>
                  <a:cubicBezTo>
                    <a:pt x="0" y="302"/>
                    <a:pt x="0" y="302"/>
                    <a:pt x="0" y="302"/>
                  </a:cubicBezTo>
                  <a:lnTo>
                    <a:pt x="0" y="292"/>
                  </a:lnTo>
                  <a:moveTo>
                    <a:pt x="0" y="292"/>
                  </a:moveTo>
                  <a:lnTo>
                    <a:pt x="0" y="292"/>
                  </a:lnTo>
                  <a:moveTo>
                    <a:pt x="136" y="240"/>
                  </a:moveTo>
                  <a:cubicBezTo>
                    <a:pt x="104" y="281"/>
                    <a:pt x="52" y="302"/>
                    <a:pt x="0" y="313"/>
                  </a:cubicBezTo>
                  <a:cubicBezTo>
                    <a:pt x="52" y="302"/>
                    <a:pt x="104" y="281"/>
                    <a:pt x="136" y="240"/>
                  </a:cubicBezTo>
                  <a:moveTo>
                    <a:pt x="42" y="21"/>
                  </a:moveTo>
                  <a:cubicBezTo>
                    <a:pt x="21" y="115"/>
                    <a:pt x="11" y="198"/>
                    <a:pt x="0" y="292"/>
                  </a:cubicBezTo>
                  <a:cubicBezTo>
                    <a:pt x="11" y="198"/>
                    <a:pt x="21" y="115"/>
                    <a:pt x="42" y="21"/>
                  </a:cubicBezTo>
                  <a:moveTo>
                    <a:pt x="167" y="0"/>
                  </a:moveTo>
                  <a:cubicBezTo>
                    <a:pt x="156" y="0"/>
                    <a:pt x="156" y="0"/>
                    <a:pt x="156" y="0"/>
                  </a:cubicBezTo>
                  <a:cubicBezTo>
                    <a:pt x="177" y="31"/>
                    <a:pt x="188" y="73"/>
                    <a:pt x="188" y="104"/>
                  </a:cubicBezTo>
                  <a:cubicBezTo>
                    <a:pt x="188" y="146"/>
                    <a:pt x="167" y="198"/>
                    <a:pt x="136" y="240"/>
                  </a:cubicBezTo>
                  <a:cubicBezTo>
                    <a:pt x="167" y="198"/>
                    <a:pt x="188" y="146"/>
                    <a:pt x="188" y="104"/>
                  </a:cubicBezTo>
                  <a:cubicBezTo>
                    <a:pt x="188" y="73"/>
                    <a:pt x="177" y="31"/>
                    <a:pt x="16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4"/>
            <p:cNvSpPr/>
            <p:nvPr/>
          </p:nvSpPr>
          <p:spPr>
            <a:xfrm>
              <a:off x="6241535" y="3516965"/>
              <a:ext cx="67680" cy="90360"/>
            </a:xfrm>
            <a:custGeom>
              <a:avLst/>
              <a:gdLst/>
              <a:ahLst/>
              <a:cxnLst/>
              <a:rect l="l" t="t" r="r" b="b"/>
              <a:pathLst>
                <a:path w="188" h="251" extrusionOk="0">
                  <a:moveTo>
                    <a:pt x="187" y="250"/>
                  </a:moveTo>
                  <a:lnTo>
                    <a:pt x="187" y="250"/>
                  </a:lnTo>
                  <a:moveTo>
                    <a:pt x="187" y="250"/>
                  </a:moveTo>
                  <a:lnTo>
                    <a:pt x="187" y="250"/>
                  </a:lnTo>
                  <a:moveTo>
                    <a:pt x="73" y="208"/>
                  </a:moveTo>
                  <a:lnTo>
                    <a:pt x="73" y="208"/>
                  </a:lnTo>
                  <a:moveTo>
                    <a:pt x="0" y="0"/>
                  </a:moveTo>
                  <a:cubicBezTo>
                    <a:pt x="0" y="10"/>
                    <a:pt x="0" y="20"/>
                    <a:pt x="0" y="31"/>
                  </a:cubicBezTo>
                  <a:cubicBezTo>
                    <a:pt x="0" y="93"/>
                    <a:pt x="21" y="166"/>
                    <a:pt x="73" y="208"/>
                  </a:cubicBezTo>
                  <a:cubicBezTo>
                    <a:pt x="21" y="166"/>
                    <a:pt x="0" y="93"/>
                    <a:pt x="0" y="31"/>
                  </a:cubicBezTo>
                  <a:cubicBezTo>
                    <a:pt x="0" y="20"/>
                    <a:pt x="0" y="10"/>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4"/>
            <p:cNvSpPr/>
            <p:nvPr/>
          </p:nvSpPr>
          <p:spPr>
            <a:xfrm>
              <a:off x="6323975" y="3580685"/>
              <a:ext cx="49320" cy="26640"/>
            </a:xfrm>
            <a:custGeom>
              <a:avLst/>
              <a:gdLst/>
              <a:ahLst/>
              <a:cxnLst/>
              <a:rect l="l" t="t" r="r" b="b"/>
              <a:pathLst>
                <a:path w="137" h="74" extrusionOk="0">
                  <a:moveTo>
                    <a:pt x="0" y="73"/>
                  </a:moveTo>
                  <a:lnTo>
                    <a:pt x="0" y="73"/>
                  </a:lnTo>
                  <a:moveTo>
                    <a:pt x="0" y="62"/>
                  </a:moveTo>
                  <a:lnTo>
                    <a:pt x="0" y="73"/>
                  </a:lnTo>
                  <a:cubicBezTo>
                    <a:pt x="0" y="62"/>
                    <a:pt x="0" y="62"/>
                    <a:pt x="0" y="62"/>
                  </a:cubicBezTo>
                  <a:moveTo>
                    <a:pt x="0" y="62"/>
                  </a:moveTo>
                  <a:lnTo>
                    <a:pt x="0" y="62"/>
                  </a:lnTo>
                  <a:moveTo>
                    <a:pt x="0" y="52"/>
                  </a:moveTo>
                  <a:lnTo>
                    <a:pt x="0" y="52"/>
                  </a:lnTo>
                  <a:moveTo>
                    <a:pt x="0" y="52"/>
                  </a:moveTo>
                  <a:lnTo>
                    <a:pt x="0" y="52"/>
                  </a:lnTo>
                  <a:moveTo>
                    <a:pt x="136" y="0"/>
                  </a:moveTo>
                  <a:lnTo>
                    <a:pt x="136"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4"/>
            <p:cNvSpPr/>
            <p:nvPr/>
          </p:nvSpPr>
          <p:spPr>
            <a:xfrm>
              <a:off x="6323975" y="3494285"/>
              <a:ext cx="68040" cy="113040"/>
            </a:xfrm>
            <a:custGeom>
              <a:avLst/>
              <a:gdLst/>
              <a:ahLst/>
              <a:cxnLst/>
              <a:rect l="l" t="t" r="r" b="b"/>
              <a:pathLst>
                <a:path w="189" h="314" extrusionOk="0">
                  <a:moveTo>
                    <a:pt x="156" y="0"/>
                  </a:moveTo>
                  <a:cubicBezTo>
                    <a:pt x="125" y="11"/>
                    <a:pt x="84" y="21"/>
                    <a:pt x="42" y="21"/>
                  </a:cubicBezTo>
                  <a:cubicBezTo>
                    <a:pt x="21" y="115"/>
                    <a:pt x="11" y="198"/>
                    <a:pt x="0" y="292"/>
                  </a:cubicBezTo>
                  <a:cubicBezTo>
                    <a:pt x="0" y="302"/>
                    <a:pt x="0" y="302"/>
                    <a:pt x="0" y="302"/>
                  </a:cubicBezTo>
                  <a:lnTo>
                    <a:pt x="0" y="313"/>
                  </a:lnTo>
                  <a:cubicBezTo>
                    <a:pt x="52" y="302"/>
                    <a:pt x="104" y="281"/>
                    <a:pt x="136" y="240"/>
                  </a:cubicBezTo>
                  <a:cubicBezTo>
                    <a:pt x="167" y="198"/>
                    <a:pt x="188" y="146"/>
                    <a:pt x="188" y="104"/>
                  </a:cubicBezTo>
                  <a:cubicBezTo>
                    <a:pt x="188" y="73"/>
                    <a:pt x="177" y="31"/>
                    <a:pt x="15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4"/>
            <p:cNvSpPr/>
            <p:nvPr/>
          </p:nvSpPr>
          <p:spPr>
            <a:xfrm>
              <a:off x="6297695" y="3505445"/>
              <a:ext cx="30600" cy="101880"/>
            </a:xfrm>
            <a:custGeom>
              <a:avLst/>
              <a:gdLst/>
              <a:ahLst/>
              <a:cxnLst/>
              <a:rect l="l" t="t" r="r" b="b"/>
              <a:pathLst>
                <a:path w="85" h="283" extrusionOk="0">
                  <a:moveTo>
                    <a:pt x="52" y="0"/>
                  </a:moveTo>
                  <a:cubicBezTo>
                    <a:pt x="31" y="84"/>
                    <a:pt x="21" y="157"/>
                    <a:pt x="0" y="240"/>
                  </a:cubicBezTo>
                  <a:cubicBezTo>
                    <a:pt x="21" y="157"/>
                    <a:pt x="31" y="84"/>
                    <a:pt x="52" y="0"/>
                  </a:cubicBezTo>
                  <a:moveTo>
                    <a:pt x="84" y="0"/>
                  </a:moveTo>
                  <a:cubicBezTo>
                    <a:pt x="52" y="84"/>
                    <a:pt x="42" y="188"/>
                    <a:pt x="31" y="282"/>
                  </a:cubicBezTo>
                  <a:cubicBezTo>
                    <a:pt x="42" y="188"/>
                    <a:pt x="52" y="84"/>
                    <a:pt x="84"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4"/>
            <p:cNvSpPr/>
            <p:nvPr/>
          </p:nvSpPr>
          <p:spPr>
            <a:xfrm>
              <a:off x="6286535" y="3509405"/>
              <a:ext cx="15480" cy="86400"/>
            </a:xfrm>
            <a:custGeom>
              <a:avLst/>
              <a:gdLst/>
              <a:ahLst/>
              <a:cxnLst/>
              <a:rect l="l" t="t" r="r" b="b"/>
              <a:pathLst>
                <a:path w="43" h="240" extrusionOk="0">
                  <a:moveTo>
                    <a:pt x="31" y="229"/>
                  </a:moveTo>
                  <a:lnTo>
                    <a:pt x="31" y="229"/>
                  </a:lnTo>
                  <a:moveTo>
                    <a:pt x="42" y="0"/>
                  </a:moveTo>
                  <a:cubicBezTo>
                    <a:pt x="31" y="73"/>
                    <a:pt x="10" y="156"/>
                    <a:pt x="0" y="239"/>
                  </a:cubicBezTo>
                  <a:cubicBezTo>
                    <a:pt x="10" y="156"/>
                    <a:pt x="31" y="73"/>
                    <a:pt x="42"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4"/>
            <p:cNvSpPr/>
            <p:nvPr/>
          </p:nvSpPr>
          <p:spPr>
            <a:xfrm>
              <a:off x="6267815" y="35918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4" name="Google Shape;3264;p44"/>
            <p:cNvSpPr/>
            <p:nvPr/>
          </p:nvSpPr>
          <p:spPr>
            <a:xfrm>
              <a:off x="6267815" y="3591845"/>
              <a:ext cx="41400" cy="15480"/>
            </a:xfrm>
            <a:custGeom>
              <a:avLst/>
              <a:gdLst/>
              <a:ahLst/>
              <a:cxnLst/>
              <a:rect l="l" t="t" r="r" b="b"/>
              <a:pathLst>
                <a:path w="115" h="43" extrusionOk="0">
                  <a:moveTo>
                    <a:pt x="83" y="10"/>
                  </a:moveTo>
                  <a:lnTo>
                    <a:pt x="83" y="10"/>
                  </a:lnTo>
                  <a:moveTo>
                    <a:pt x="83" y="0"/>
                  </a:moveTo>
                  <a:lnTo>
                    <a:pt x="83" y="0"/>
                  </a:lnTo>
                  <a:moveTo>
                    <a:pt x="0" y="0"/>
                  </a:moveTo>
                  <a:cubicBezTo>
                    <a:pt x="31" y="31"/>
                    <a:pt x="73" y="42"/>
                    <a:pt x="114" y="42"/>
                  </a:cubicBezTo>
                  <a:cubicBezTo>
                    <a:pt x="73" y="42"/>
                    <a:pt x="31" y="21"/>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4"/>
            <p:cNvSpPr/>
            <p:nvPr/>
          </p:nvSpPr>
          <p:spPr>
            <a:xfrm>
              <a:off x="6297695" y="35954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6" name="Google Shape;3266;p44"/>
            <p:cNvSpPr/>
            <p:nvPr/>
          </p:nvSpPr>
          <p:spPr>
            <a:xfrm>
              <a:off x="6241535" y="3505445"/>
              <a:ext cx="86760" cy="101880"/>
            </a:xfrm>
            <a:custGeom>
              <a:avLst/>
              <a:gdLst/>
              <a:ahLst/>
              <a:cxnLst/>
              <a:rect l="l" t="t" r="r" b="b"/>
              <a:pathLst>
                <a:path w="241" h="283" extrusionOk="0">
                  <a:moveTo>
                    <a:pt x="240" y="0"/>
                  </a:moveTo>
                  <a:cubicBezTo>
                    <a:pt x="229" y="0"/>
                    <a:pt x="219" y="0"/>
                    <a:pt x="208" y="0"/>
                  </a:cubicBezTo>
                  <a:cubicBezTo>
                    <a:pt x="187" y="84"/>
                    <a:pt x="177" y="157"/>
                    <a:pt x="156" y="240"/>
                  </a:cubicBezTo>
                  <a:lnTo>
                    <a:pt x="156" y="250"/>
                  </a:lnTo>
                  <a:cubicBezTo>
                    <a:pt x="156" y="261"/>
                    <a:pt x="146" y="271"/>
                    <a:pt x="146" y="271"/>
                  </a:cubicBezTo>
                  <a:cubicBezTo>
                    <a:pt x="135" y="271"/>
                    <a:pt x="125" y="261"/>
                    <a:pt x="125" y="250"/>
                  </a:cubicBezTo>
                  <a:cubicBezTo>
                    <a:pt x="135" y="167"/>
                    <a:pt x="156" y="84"/>
                    <a:pt x="167" y="11"/>
                  </a:cubicBezTo>
                  <a:cubicBezTo>
                    <a:pt x="115" y="11"/>
                    <a:pt x="52" y="21"/>
                    <a:pt x="0" y="32"/>
                  </a:cubicBezTo>
                  <a:cubicBezTo>
                    <a:pt x="0" y="42"/>
                    <a:pt x="0" y="52"/>
                    <a:pt x="0" y="63"/>
                  </a:cubicBezTo>
                  <a:cubicBezTo>
                    <a:pt x="0" y="125"/>
                    <a:pt x="21" y="198"/>
                    <a:pt x="73" y="240"/>
                  </a:cubicBezTo>
                  <a:cubicBezTo>
                    <a:pt x="104" y="261"/>
                    <a:pt x="146" y="282"/>
                    <a:pt x="187" y="282"/>
                  </a:cubicBezTo>
                  <a:cubicBezTo>
                    <a:pt x="198" y="188"/>
                    <a:pt x="208" y="84"/>
                    <a:pt x="24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4"/>
            <p:cNvSpPr/>
            <p:nvPr/>
          </p:nvSpPr>
          <p:spPr>
            <a:xfrm>
              <a:off x="6170255" y="3543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68" name="Google Shape;3268;p44"/>
            <p:cNvSpPr/>
            <p:nvPr/>
          </p:nvSpPr>
          <p:spPr>
            <a:xfrm>
              <a:off x="6170255" y="3543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69" name="Google Shape;3269;p44"/>
            <p:cNvSpPr/>
            <p:nvPr/>
          </p:nvSpPr>
          <p:spPr>
            <a:xfrm>
              <a:off x="6084215" y="3543245"/>
              <a:ext cx="86400" cy="86400"/>
            </a:xfrm>
            <a:custGeom>
              <a:avLst/>
              <a:gdLst/>
              <a:ahLst/>
              <a:cxnLst/>
              <a:rect l="l" t="t" r="r" b="b"/>
              <a:pathLst>
                <a:path w="240" h="240" extrusionOk="0">
                  <a:moveTo>
                    <a:pt x="0" y="239"/>
                  </a:moveTo>
                  <a:lnTo>
                    <a:pt x="0" y="239"/>
                  </a:lnTo>
                  <a:moveTo>
                    <a:pt x="239" y="0"/>
                  </a:moveTo>
                  <a:cubicBezTo>
                    <a:pt x="239" y="125"/>
                    <a:pt x="135" y="239"/>
                    <a:pt x="10" y="239"/>
                  </a:cubicBezTo>
                  <a:cubicBezTo>
                    <a:pt x="135" y="239"/>
                    <a:pt x="239" y="125"/>
                    <a:pt x="239"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4"/>
            <p:cNvSpPr/>
            <p:nvPr/>
          </p:nvSpPr>
          <p:spPr>
            <a:xfrm>
              <a:off x="6001415" y="3524165"/>
              <a:ext cx="169200" cy="105480"/>
            </a:xfrm>
            <a:custGeom>
              <a:avLst/>
              <a:gdLst/>
              <a:ahLst/>
              <a:cxnLst/>
              <a:rect l="l" t="t" r="r" b="b"/>
              <a:pathLst>
                <a:path w="470" h="293" extrusionOk="0">
                  <a:moveTo>
                    <a:pt x="459" y="0"/>
                  </a:moveTo>
                  <a:cubicBezTo>
                    <a:pt x="448" y="0"/>
                    <a:pt x="427" y="0"/>
                    <a:pt x="417" y="0"/>
                  </a:cubicBezTo>
                  <a:cubicBezTo>
                    <a:pt x="417" y="11"/>
                    <a:pt x="417" y="21"/>
                    <a:pt x="417" y="32"/>
                  </a:cubicBezTo>
                  <a:lnTo>
                    <a:pt x="417" y="42"/>
                  </a:lnTo>
                  <a:cubicBezTo>
                    <a:pt x="417" y="125"/>
                    <a:pt x="375" y="188"/>
                    <a:pt x="313" y="219"/>
                  </a:cubicBezTo>
                  <a:cubicBezTo>
                    <a:pt x="302" y="146"/>
                    <a:pt x="302" y="84"/>
                    <a:pt x="302" y="11"/>
                  </a:cubicBezTo>
                  <a:cubicBezTo>
                    <a:pt x="292" y="11"/>
                    <a:pt x="282" y="11"/>
                    <a:pt x="271" y="11"/>
                  </a:cubicBezTo>
                  <a:cubicBezTo>
                    <a:pt x="271" y="84"/>
                    <a:pt x="282" y="146"/>
                    <a:pt x="282" y="219"/>
                  </a:cubicBezTo>
                  <a:lnTo>
                    <a:pt x="282" y="230"/>
                  </a:lnTo>
                  <a:cubicBezTo>
                    <a:pt x="271" y="240"/>
                    <a:pt x="271" y="240"/>
                    <a:pt x="261" y="240"/>
                  </a:cubicBezTo>
                  <a:cubicBezTo>
                    <a:pt x="261" y="178"/>
                    <a:pt x="240" y="115"/>
                    <a:pt x="240" y="53"/>
                  </a:cubicBezTo>
                  <a:cubicBezTo>
                    <a:pt x="240" y="42"/>
                    <a:pt x="240" y="32"/>
                    <a:pt x="240" y="11"/>
                  </a:cubicBezTo>
                  <a:cubicBezTo>
                    <a:pt x="230" y="11"/>
                    <a:pt x="219" y="11"/>
                    <a:pt x="209" y="11"/>
                  </a:cubicBezTo>
                  <a:cubicBezTo>
                    <a:pt x="209" y="21"/>
                    <a:pt x="209" y="32"/>
                    <a:pt x="209" y="42"/>
                  </a:cubicBezTo>
                  <a:cubicBezTo>
                    <a:pt x="219" y="105"/>
                    <a:pt x="219" y="178"/>
                    <a:pt x="240" y="240"/>
                  </a:cubicBezTo>
                  <a:cubicBezTo>
                    <a:pt x="230" y="240"/>
                    <a:pt x="230" y="240"/>
                    <a:pt x="230" y="240"/>
                  </a:cubicBezTo>
                  <a:cubicBezTo>
                    <a:pt x="125" y="240"/>
                    <a:pt x="52" y="157"/>
                    <a:pt x="52" y="53"/>
                  </a:cubicBezTo>
                  <a:cubicBezTo>
                    <a:pt x="52" y="42"/>
                    <a:pt x="52" y="32"/>
                    <a:pt x="52" y="21"/>
                  </a:cubicBezTo>
                  <a:cubicBezTo>
                    <a:pt x="32" y="21"/>
                    <a:pt x="21" y="21"/>
                    <a:pt x="0" y="21"/>
                  </a:cubicBezTo>
                  <a:cubicBezTo>
                    <a:pt x="0" y="32"/>
                    <a:pt x="0" y="53"/>
                    <a:pt x="0" y="63"/>
                  </a:cubicBezTo>
                  <a:cubicBezTo>
                    <a:pt x="0" y="188"/>
                    <a:pt x="105" y="282"/>
                    <a:pt x="230" y="292"/>
                  </a:cubicBezTo>
                  <a:lnTo>
                    <a:pt x="240" y="292"/>
                  </a:lnTo>
                  <a:cubicBezTo>
                    <a:pt x="365" y="292"/>
                    <a:pt x="469" y="178"/>
                    <a:pt x="469" y="53"/>
                  </a:cubicBezTo>
                  <a:cubicBezTo>
                    <a:pt x="469" y="32"/>
                    <a:pt x="469" y="11"/>
                    <a:pt x="459"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4"/>
            <p:cNvSpPr/>
            <p:nvPr/>
          </p:nvSpPr>
          <p:spPr>
            <a:xfrm>
              <a:off x="6114095" y="3524165"/>
              <a:ext cx="37800" cy="79200"/>
            </a:xfrm>
            <a:custGeom>
              <a:avLst/>
              <a:gdLst/>
              <a:ahLst/>
              <a:cxnLst/>
              <a:rect l="l" t="t" r="r" b="b"/>
              <a:pathLst>
                <a:path w="105" h="220" extrusionOk="0">
                  <a:moveTo>
                    <a:pt x="104" y="42"/>
                  </a:moveTo>
                  <a:cubicBezTo>
                    <a:pt x="104" y="125"/>
                    <a:pt x="62" y="188"/>
                    <a:pt x="0" y="219"/>
                  </a:cubicBezTo>
                  <a:cubicBezTo>
                    <a:pt x="62" y="188"/>
                    <a:pt x="104" y="125"/>
                    <a:pt x="104" y="42"/>
                  </a:cubicBezTo>
                  <a:moveTo>
                    <a:pt x="104" y="0"/>
                  </a:moveTo>
                  <a:cubicBezTo>
                    <a:pt x="104" y="11"/>
                    <a:pt x="104" y="21"/>
                    <a:pt x="104" y="32"/>
                  </a:cubicBezTo>
                  <a:cubicBezTo>
                    <a:pt x="104" y="21"/>
                    <a:pt x="104" y="11"/>
                    <a:pt x="10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4"/>
            <p:cNvSpPr/>
            <p:nvPr/>
          </p:nvSpPr>
          <p:spPr>
            <a:xfrm>
              <a:off x="6087815" y="3528125"/>
              <a:ext cx="15480" cy="82800"/>
            </a:xfrm>
            <a:custGeom>
              <a:avLst/>
              <a:gdLst/>
              <a:ahLst/>
              <a:cxnLst/>
              <a:rect l="l" t="t" r="r" b="b"/>
              <a:pathLst>
                <a:path w="43" h="230" extrusionOk="0">
                  <a:moveTo>
                    <a:pt x="42" y="208"/>
                  </a:moveTo>
                  <a:lnTo>
                    <a:pt x="42" y="219"/>
                  </a:lnTo>
                  <a:cubicBezTo>
                    <a:pt x="42" y="208"/>
                    <a:pt x="42" y="208"/>
                    <a:pt x="42" y="208"/>
                  </a:cubicBezTo>
                  <a:moveTo>
                    <a:pt x="0" y="0"/>
                  </a:moveTo>
                  <a:cubicBezTo>
                    <a:pt x="0" y="21"/>
                    <a:pt x="0" y="31"/>
                    <a:pt x="0" y="42"/>
                  </a:cubicBezTo>
                  <a:cubicBezTo>
                    <a:pt x="0" y="104"/>
                    <a:pt x="21" y="167"/>
                    <a:pt x="21" y="229"/>
                  </a:cubicBezTo>
                  <a:cubicBezTo>
                    <a:pt x="31" y="229"/>
                    <a:pt x="31" y="229"/>
                    <a:pt x="42" y="219"/>
                  </a:cubicBezTo>
                  <a:cubicBezTo>
                    <a:pt x="31" y="229"/>
                    <a:pt x="31" y="229"/>
                    <a:pt x="21" y="229"/>
                  </a:cubicBezTo>
                  <a:cubicBezTo>
                    <a:pt x="21" y="167"/>
                    <a:pt x="0" y="104"/>
                    <a:pt x="0" y="42"/>
                  </a:cubicBezTo>
                  <a:cubicBezTo>
                    <a:pt x="0" y="31"/>
                    <a:pt x="0" y="2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4"/>
            <p:cNvSpPr/>
            <p:nvPr/>
          </p:nvSpPr>
          <p:spPr>
            <a:xfrm>
              <a:off x="6020135" y="3531725"/>
              <a:ext cx="68040" cy="79200"/>
            </a:xfrm>
            <a:custGeom>
              <a:avLst/>
              <a:gdLst/>
              <a:ahLst/>
              <a:cxnLst/>
              <a:rect l="l" t="t" r="r" b="b"/>
              <a:pathLst>
                <a:path w="189" h="220" extrusionOk="0">
                  <a:moveTo>
                    <a:pt x="0" y="0"/>
                  </a:moveTo>
                  <a:cubicBezTo>
                    <a:pt x="0" y="11"/>
                    <a:pt x="0" y="21"/>
                    <a:pt x="0" y="32"/>
                  </a:cubicBezTo>
                  <a:cubicBezTo>
                    <a:pt x="0" y="136"/>
                    <a:pt x="73" y="219"/>
                    <a:pt x="178" y="219"/>
                  </a:cubicBezTo>
                  <a:cubicBezTo>
                    <a:pt x="188" y="219"/>
                    <a:pt x="188" y="219"/>
                    <a:pt x="188" y="219"/>
                  </a:cubicBezTo>
                  <a:cubicBezTo>
                    <a:pt x="178" y="219"/>
                    <a:pt x="178" y="219"/>
                    <a:pt x="178" y="219"/>
                  </a:cubicBezTo>
                  <a:cubicBezTo>
                    <a:pt x="73" y="219"/>
                    <a:pt x="0" y="136"/>
                    <a:pt x="0" y="32"/>
                  </a:cubicBezTo>
                  <a:cubicBezTo>
                    <a:pt x="0" y="21"/>
                    <a:pt x="0"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4"/>
            <p:cNvSpPr/>
            <p:nvPr/>
          </p:nvSpPr>
          <p:spPr>
            <a:xfrm>
              <a:off x="6110135" y="3528125"/>
              <a:ext cx="4320" cy="75240"/>
            </a:xfrm>
            <a:custGeom>
              <a:avLst/>
              <a:gdLst/>
              <a:ahLst/>
              <a:cxnLst/>
              <a:rect l="l" t="t" r="r" b="b"/>
              <a:pathLst>
                <a:path w="12" h="209" extrusionOk="0">
                  <a:moveTo>
                    <a:pt x="0" y="0"/>
                  </a:moveTo>
                  <a:cubicBezTo>
                    <a:pt x="0" y="73"/>
                    <a:pt x="0" y="135"/>
                    <a:pt x="11" y="208"/>
                  </a:cubicBezTo>
                  <a:cubicBezTo>
                    <a:pt x="0"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4"/>
            <p:cNvSpPr/>
            <p:nvPr/>
          </p:nvSpPr>
          <p:spPr>
            <a:xfrm>
              <a:off x="6110135" y="3524165"/>
              <a:ext cx="41760" cy="79200"/>
            </a:xfrm>
            <a:custGeom>
              <a:avLst/>
              <a:gdLst/>
              <a:ahLst/>
              <a:cxnLst/>
              <a:rect l="l" t="t" r="r" b="b"/>
              <a:pathLst>
                <a:path w="116" h="220" extrusionOk="0">
                  <a:moveTo>
                    <a:pt x="115" y="0"/>
                  </a:moveTo>
                  <a:cubicBezTo>
                    <a:pt x="73" y="0"/>
                    <a:pt x="32" y="11"/>
                    <a:pt x="0" y="11"/>
                  </a:cubicBezTo>
                  <a:cubicBezTo>
                    <a:pt x="0" y="84"/>
                    <a:pt x="0" y="146"/>
                    <a:pt x="11" y="219"/>
                  </a:cubicBezTo>
                  <a:cubicBezTo>
                    <a:pt x="73" y="188"/>
                    <a:pt x="115" y="125"/>
                    <a:pt x="115" y="42"/>
                  </a:cubicBezTo>
                  <a:lnTo>
                    <a:pt x="115" y="32"/>
                  </a:lnTo>
                  <a:cubicBezTo>
                    <a:pt x="115" y="21"/>
                    <a:pt x="115" y="11"/>
                    <a:pt x="115"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4"/>
            <p:cNvSpPr/>
            <p:nvPr/>
          </p:nvSpPr>
          <p:spPr>
            <a:xfrm>
              <a:off x="6098975" y="3528125"/>
              <a:ext cx="4320" cy="75240"/>
            </a:xfrm>
            <a:custGeom>
              <a:avLst/>
              <a:gdLst/>
              <a:ahLst/>
              <a:cxnLst/>
              <a:rect l="l" t="t" r="r" b="b"/>
              <a:pathLst>
                <a:path w="12" h="209" extrusionOk="0">
                  <a:moveTo>
                    <a:pt x="0" y="0"/>
                  </a:moveTo>
                  <a:cubicBezTo>
                    <a:pt x="0" y="73"/>
                    <a:pt x="11" y="135"/>
                    <a:pt x="11" y="208"/>
                  </a:cubicBezTo>
                  <a:cubicBezTo>
                    <a:pt x="11"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4"/>
            <p:cNvSpPr/>
            <p:nvPr/>
          </p:nvSpPr>
          <p:spPr>
            <a:xfrm>
              <a:off x="6087815" y="3528125"/>
              <a:ext cx="15480" cy="82800"/>
            </a:xfrm>
            <a:custGeom>
              <a:avLst/>
              <a:gdLst/>
              <a:ahLst/>
              <a:cxnLst/>
              <a:rect l="l" t="t" r="r" b="b"/>
              <a:pathLst>
                <a:path w="43" h="230" extrusionOk="0">
                  <a:moveTo>
                    <a:pt x="31" y="0"/>
                  </a:moveTo>
                  <a:cubicBezTo>
                    <a:pt x="21" y="0"/>
                    <a:pt x="10" y="0"/>
                    <a:pt x="0" y="0"/>
                  </a:cubicBezTo>
                  <a:cubicBezTo>
                    <a:pt x="0" y="21"/>
                    <a:pt x="0" y="31"/>
                    <a:pt x="0" y="42"/>
                  </a:cubicBezTo>
                  <a:cubicBezTo>
                    <a:pt x="0" y="104"/>
                    <a:pt x="21" y="167"/>
                    <a:pt x="21" y="229"/>
                  </a:cubicBezTo>
                  <a:cubicBezTo>
                    <a:pt x="31" y="229"/>
                    <a:pt x="31" y="229"/>
                    <a:pt x="42" y="219"/>
                  </a:cubicBezTo>
                  <a:cubicBezTo>
                    <a:pt x="42" y="208"/>
                    <a:pt x="42" y="208"/>
                    <a:pt x="42" y="208"/>
                  </a:cubicBezTo>
                  <a:cubicBezTo>
                    <a:pt x="42" y="135"/>
                    <a:pt x="31" y="73"/>
                    <a:pt x="3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4"/>
            <p:cNvSpPr/>
            <p:nvPr/>
          </p:nvSpPr>
          <p:spPr>
            <a:xfrm>
              <a:off x="6076655" y="3528125"/>
              <a:ext cx="11520" cy="82800"/>
            </a:xfrm>
            <a:custGeom>
              <a:avLst/>
              <a:gdLst/>
              <a:ahLst/>
              <a:cxnLst/>
              <a:rect l="l" t="t" r="r" b="b"/>
              <a:pathLst>
                <a:path w="32" h="230" extrusionOk="0">
                  <a:moveTo>
                    <a:pt x="0" y="0"/>
                  </a:moveTo>
                  <a:cubicBezTo>
                    <a:pt x="0" y="10"/>
                    <a:pt x="0" y="21"/>
                    <a:pt x="0" y="31"/>
                  </a:cubicBezTo>
                  <a:cubicBezTo>
                    <a:pt x="10" y="94"/>
                    <a:pt x="10" y="167"/>
                    <a:pt x="31" y="229"/>
                  </a:cubicBezTo>
                  <a:cubicBezTo>
                    <a:pt x="10" y="167"/>
                    <a:pt x="10" y="94"/>
                    <a:pt x="0" y="31"/>
                  </a:cubicBezTo>
                  <a:cubicBezTo>
                    <a:pt x="0" y="21"/>
                    <a:pt x="0" y="10"/>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4"/>
            <p:cNvSpPr/>
            <p:nvPr/>
          </p:nvSpPr>
          <p:spPr>
            <a:xfrm>
              <a:off x="6020135" y="3528125"/>
              <a:ext cx="68040" cy="82800"/>
            </a:xfrm>
            <a:custGeom>
              <a:avLst/>
              <a:gdLst/>
              <a:ahLst/>
              <a:cxnLst/>
              <a:rect l="l" t="t" r="r" b="b"/>
              <a:pathLst>
                <a:path w="189" h="230" extrusionOk="0">
                  <a:moveTo>
                    <a:pt x="157" y="0"/>
                  </a:moveTo>
                  <a:cubicBezTo>
                    <a:pt x="105" y="10"/>
                    <a:pt x="53" y="10"/>
                    <a:pt x="0" y="10"/>
                  </a:cubicBezTo>
                  <a:cubicBezTo>
                    <a:pt x="0" y="21"/>
                    <a:pt x="0" y="31"/>
                    <a:pt x="0" y="42"/>
                  </a:cubicBezTo>
                  <a:cubicBezTo>
                    <a:pt x="0" y="146"/>
                    <a:pt x="73" y="229"/>
                    <a:pt x="178" y="229"/>
                  </a:cubicBezTo>
                  <a:cubicBezTo>
                    <a:pt x="188" y="229"/>
                    <a:pt x="188" y="229"/>
                    <a:pt x="188" y="229"/>
                  </a:cubicBezTo>
                  <a:cubicBezTo>
                    <a:pt x="167" y="167"/>
                    <a:pt x="167" y="94"/>
                    <a:pt x="157" y="31"/>
                  </a:cubicBezTo>
                  <a:cubicBezTo>
                    <a:pt x="157" y="21"/>
                    <a:pt x="157" y="10"/>
                    <a:pt x="15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4"/>
            <p:cNvSpPr/>
            <p:nvPr/>
          </p:nvSpPr>
          <p:spPr>
            <a:xfrm>
              <a:off x="5859215" y="3531725"/>
              <a:ext cx="7560" cy="97920"/>
            </a:xfrm>
            <a:custGeom>
              <a:avLst/>
              <a:gdLst/>
              <a:ahLst/>
              <a:cxnLst/>
              <a:rect l="l" t="t" r="r" b="b"/>
              <a:pathLst>
                <a:path w="21" h="272" extrusionOk="0">
                  <a:moveTo>
                    <a:pt x="20" y="271"/>
                  </a:moveTo>
                  <a:lnTo>
                    <a:pt x="20" y="271"/>
                  </a:lnTo>
                  <a:moveTo>
                    <a:pt x="20" y="261"/>
                  </a:moveTo>
                  <a:lnTo>
                    <a:pt x="20" y="261"/>
                  </a:lnTo>
                  <a:moveTo>
                    <a:pt x="0" y="0"/>
                  </a:moveTo>
                  <a:cubicBezTo>
                    <a:pt x="0" y="94"/>
                    <a:pt x="10" y="177"/>
                    <a:pt x="20" y="261"/>
                  </a:cubicBezTo>
                  <a:cubicBezTo>
                    <a:pt x="10" y="177"/>
                    <a:pt x="0" y="9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4"/>
            <p:cNvSpPr/>
            <p:nvPr/>
          </p:nvSpPr>
          <p:spPr>
            <a:xfrm>
              <a:off x="5926535" y="3588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82" name="Google Shape;3282;p44"/>
            <p:cNvSpPr/>
            <p:nvPr/>
          </p:nvSpPr>
          <p:spPr>
            <a:xfrm>
              <a:off x="5791535" y="3588245"/>
              <a:ext cx="135360" cy="71280"/>
            </a:xfrm>
            <a:custGeom>
              <a:avLst/>
              <a:gdLst/>
              <a:ahLst/>
              <a:cxnLst/>
              <a:rect l="l" t="t" r="r" b="b"/>
              <a:pathLst>
                <a:path w="376" h="198" extrusionOk="0">
                  <a:moveTo>
                    <a:pt x="94" y="145"/>
                  </a:moveTo>
                  <a:lnTo>
                    <a:pt x="94" y="145"/>
                  </a:lnTo>
                  <a:moveTo>
                    <a:pt x="104" y="145"/>
                  </a:moveTo>
                  <a:lnTo>
                    <a:pt x="94" y="145"/>
                  </a:lnTo>
                  <a:cubicBezTo>
                    <a:pt x="104" y="145"/>
                    <a:pt x="104" y="145"/>
                    <a:pt x="104" y="145"/>
                  </a:cubicBezTo>
                  <a:moveTo>
                    <a:pt x="10" y="125"/>
                  </a:moveTo>
                  <a:lnTo>
                    <a:pt x="10" y="125"/>
                  </a:lnTo>
                  <a:moveTo>
                    <a:pt x="10" y="125"/>
                  </a:moveTo>
                  <a:lnTo>
                    <a:pt x="10" y="125"/>
                  </a:lnTo>
                  <a:moveTo>
                    <a:pt x="10" y="125"/>
                  </a:moveTo>
                  <a:lnTo>
                    <a:pt x="10" y="125"/>
                  </a:lnTo>
                  <a:moveTo>
                    <a:pt x="10" y="125"/>
                  </a:moveTo>
                  <a:lnTo>
                    <a:pt x="10" y="125"/>
                  </a:lnTo>
                  <a:moveTo>
                    <a:pt x="10" y="125"/>
                  </a:moveTo>
                  <a:lnTo>
                    <a:pt x="10" y="125"/>
                  </a:lnTo>
                  <a:moveTo>
                    <a:pt x="0" y="125"/>
                  </a:moveTo>
                  <a:cubicBezTo>
                    <a:pt x="10" y="125"/>
                    <a:pt x="10" y="125"/>
                    <a:pt x="10" y="125"/>
                  </a:cubicBezTo>
                  <a:lnTo>
                    <a:pt x="0" y="125"/>
                  </a:lnTo>
                  <a:moveTo>
                    <a:pt x="375" y="0"/>
                  </a:moveTo>
                  <a:cubicBezTo>
                    <a:pt x="344" y="114"/>
                    <a:pt x="219" y="197"/>
                    <a:pt x="94" y="197"/>
                  </a:cubicBezTo>
                  <a:cubicBezTo>
                    <a:pt x="219" y="197"/>
                    <a:pt x="344" y="114"/>
                    <a:pt x="37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4"/>
            <p:cNvSpPr/>
            <p:nvPr/>
          </p:nvSpPr>
          <p:spPr>
            <a:xfrm>
              <a:off x="5776415" y="364440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84" name="Google Shape;3284;p44"/>
            <p:cNvSpPr/>
            <p:nvPr/>
          </p:nvSpPr>
          <p:spPr>
            <a:xfrm>
              <a:off x="5776415" y="3644405"/>
              <a:ext cx="15480" cy="7920"/>
            </a:xfrm>
            <a:custGeom>
              <a:avLst/>
              <a:gdLst/>
              <a:ahLst/>
              <a:cxnLst/>
              <a:rect l="l" t="t" r="r" b="b"/>
              <a:pathLst>
                <a:path w="43" h="22" extrusionOk="0">
                  <a:moveTo>
                    <a:pt x="0" y="0"/>
                  </a:moveTo>
                  <a:cubicBezTo>
                    <a:pt x="11" y="10"/>
                    <a:pt x="32" y="21"/>
                    <a:pt x="42" y="21"/>
                  </a:cubicBezTo>
                  <a:cubicBezTo>
                    <a:pt x="32" y="21"/>
                    <a:pt x="11"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4"/>
            <p:cNvSpPr/>
            <p:nvPr/>
          </p:nvSpPr>
          <p:spPr>
            <a:xfrm>
              <a:off x="5735375" y="3524165"/>
              <a:ext cx="195120" cy="135360"/>
            </a:xfrm>
            <a:custGeom>
              <a:avLst/>
              <a:gdLst/>
              <a:ahLst/>
              <a:cxnLst/>
              <a:rect l="l" t="t" r="r" b="b"/>
              <a:pathLst>
                <a:path w="542" h="376" extrusionOk="0">
                  <a:moveTo>
                    <a:pt x="21" y="0"/>
                  </a:moveTo>
                  <a:cubicBezTo>
                    <a:pt x="10" y="32"/>
                    <a:pt x="0" y="73"/>
                    <a:pt x="0" y="105"/>
                  </a:cubicBezTo>
                  <a:cubicBezTo>
                    <a:pt x="0" y="198"/>
                    <a:pt x="41" y="282"/>
                    <a:pt x="114" y="334"/>
                  </a:cubicBezTo>
                  <a:cubicBezTo>
                    <a:pt x="125" y="344"/>
                    <a:pt x="146" y="355"/>
                    <a:pt x="156" y="355"/>
                  </a:cubicBezTo>
                  <a:lnTo>
                    <a:pt x="156" y="365"/>
                  </a:lnTo>
                  <a:cubicBezTo>
                    <a:pt x="187" y="375"/>
                    <a:pt x="219" y="375"/>
                    <a:pt x="250" y="375"/>
                  </a:cubicBezTo>
                  <a:cubicBezTo>
                    <a:pt x="375" y="375"/>
                    <a:pt x="500" y="292"/>
                    <a:pt x="531" y="178"/>
                  </a:cubicBezTo>
                  <a:cubicBezTo>
                    <a:pt x="541" y="157"/>
                    <a:pt x="541" y="136"/>
                    <a:pt x="541" y="115"/>
                  </a:cubicBezTo>
                  <a:cubicBezTo>
                    <a:pt x="541" y="84"/>
                    <a:pt x="541" y="53"/>
                    <a:pt x="531" y="32"/>
                  </a:cubicBezTo>
                  <a:cubicBezTo>
                    <a:pt x="510" y="32"/>
                    <a:pt x="500" y="32"/>
                    <a:pt x="479" y="32"/>
                  </a:cubicBezTo>
                  <a:cubicBezTo>
                    <a:pt x="489" y="53"/>
                    <a:pt x="500" y="73"/>
                    <a:pt x="500" y="94"/>
                  </a:cubicBezTo>
                  <a:cubicBezTo>
                    <a:pt x="500" y="115"/>
                    <a:pt x="489" y="125"/>
                    <a:pt x="489" y="146"/>
                  </a:cubicBezTo>
                  <a:cubicBezTo>
                    <a:pt x="479" y="219"/>
                    <a:pt x="427" y="271"/>
                    <a:pt x="354" y="303"/>
                  </a:cubicBezTo>
                  <a:cubicBezTo>
                    <a:pt x="333" y="313"/>
                    <a:pt x="302" y="323"/>
                    <a:pt x="271" y="323"/>
                  </a:cubicBezTo>
                  <a:cubicBezTo>
                    <a:pt x="271" y="323"/>
                    <a:pt x="281" y="323"/>
                    <a:pt x="281" y="313"/>
                  </a:cubicBezTo>
                  <a:cubicBezTo>
                    <a:pt x="281" y="261"/>
                    <a:pt x="281" y="219"/>
                    <a:pt x="281" y="167"/>
                  </a:cubicBezTo>
                  <a:cubicBezTo>
                    <a:pt x="281" y="115"/>
                    <a:pt x="281" y="73"/>
                    <a:pt x="281" y="21"/>
                  </a:cubicBezTo>
                  <a:cubicBezTo>
                    <a:pt x="271" y="21"/>
                    <a:pt x="260" y="21"/>
                    <a:pt x="250" y="21"/>
                  </a:cubicBezTo>
                  <a:cubicBezTo>
                    <a:pt x="250" y="63"/>
                    <a:pt x="239" y="115"/>
                    <a:pt x="239" y="167"/>
                  </a:cubicBezTo>
                  <a:cubicBezTo>
                    <a:pt x="239" y="209"/>
                    <a:pt x="250" y="261"/>
                    <a:pt x="250" y="313"/>
                  </a:cubicBezTo>
                  <a:cubicBezTo>
                    <a:pt x="250" y="323"/>
                    <a:pt x="260" y="323"/>
                    <a:pt x="260" y="323"/>
                  </a:cubicBezTo>
                  <a:lnTo>
                    <a:pt x="250" y="323"/>
                  </a:lnTo>
                  <a:cubicBezTo>
                    <a:pt x="229" y="323"/>
                    <a:pt x="198" y="323"/>
                    <a:pt x="177" y="313"/>
                  </a:cubicBezTo>
                  <a:lnTo>
                    <a:pt x="166" y="313"/>
                  </a:lnTo>
                  <a:lnTo>
                    <a:pt x="166" y="303"/>
                  </a:lnTo>
                  <a:lnTo>
                    <a:pt x="156" y="303"/>
                  </a:lnTo>
                  <a:cubicBezTo>
                    <a:pt x="135" y="292"/>
                    <a:pt x="114" y="271"/>
                    <a:pt x="94" y="240"/>
                  </a:cubicBezTo>
                  <a:cubicBezTo>
                    <a:pt x="62" y="209"/>
                    <a:pt x="52" y="157"/>
                    <a:pt x="52" y="105"/>
                  </a:cubicBezTo>
                  <a:cubicBezTo>
                    <a:pt x="52" y="73"/>
                    <a:pt x="62" y="32"/>
                    <a:pt x="83" y="0"/>
                  </a:cubicBezTo>
                  <a:cubicBezTo>
                    <a:pt x="62" y="0"/>
                    <a:pt x="41" y="0"/>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4"/>
            <p:cNvSpPr/>
            <p:nvPr/>
          </p:nvSpPr>
          <p:spPr>
            <a:xfrm>
              <a:off x="5862815" y="3535685"/>
              <a:ext cx="52920" cy="97920"/>
            </a:xfrm>
            <a:custGeom>
              <a:avLst/>
              <a:gdLst/>
              <a:ahLst/>
              <a:cxnLst/>
              <a:rect l="l" t="t" r="r" b="b"/>
              <a:pathLst>
                <a:path w="147" h="272" extrusionOk="0">
                  <a:moveTo>
                    <a:pt x="125" y="0"/>
                  </a:moveTo>
                  <a:cubicBezTo>
                    <a:pt x="135" y="21"/>
                    <a:pt x="146" y="41"/>
                    <a:pt x="146" y="62"/>
                  </a:cubicBezTo>
                  <a:cubicBezTo>
                    <a:pt x="146" y="83"/>
                    <a:pt x="135" y="93"/>
                    <a:pt x="135" y="114"/>
                  </a:cubicBezTo>
                  <a:cubicBezTo>
                    <a:pt x="125" y="187"/>
                    <a:pt x="73" y="239"/>
                    <a:pt x="0" y="271"/>
                  </a:cubicBezTo>
                  <a:cubicBezTo>
                    <a:pt x="73" y="239"/>
                    <a:pt x="125" y="187"/>
                    <a:pt x="135" y="114"/>
                  </a:cubicBezTo>
                  <a:cubicBezTo>
                    <a:pt x="135" y="93"/>
                    <a:pt x="146" y="83"/>
                    <a:pt x="146" y="62"/>
                  </a:cubicBezTo>
                  <a:cubicBezTo>
                    <a:pt x="146" y="41"/>
                    <a:pt x="135" y="21"/>
                    <a:pt x="12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4"/>
            <p:cNvSpPr/>
            <p:nvPr/>
          </p:nvSpPr>
          <p:spPr>
            <a:xfrm>
              <a:off x="5832935" y="3633245"/>
              <a:ext cx="30240" cy="7560"/>
            </a:xfrm>
            <a:custGeom>
              <a:avLst/>
              <a:gdLst/>
              <a:ahLst/>
              <a:cxnLst/>
              <a:rect l="l" t="t" r="r" b="b"/>
              <a:pathLst>
                <a:path w="84" h="21" extrusionOk="0">
                  <a:moveTo>
                    <a:pt x="10" y="10"/>
                  </a:moveTo>
                  <a:lnTo>
                    <a:pt x="10" y="10"/>
                  </a:lnTo>
                  <a:moveTo>
                    <a:pt x="10" y="10"/>
                  </a:moveTo>
                  <a:lnTo>
                    <a:pt x="10" y="10"/>
                  </a:lnTo>
                  <a:moveTo>
                    <a:pt x="83" y="0"/>
                  </a:moveTo>
                  <a:cubicBezTo>
                    <a:pt x="62" y="10"/>
                    <a:pt x="31" y="20"/>
                    <a:pt x="0" y="20"/>
                  </a:cubicBezTo>
                  <a:cubicBezTo>
                    <a:pt x="31" y="20"/>
                    <a:pt x="62" y="10"/>
                    <a:pt x="83"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4"/>
            <p:cNvSpPr/>
            <p:nvPr/>
          </p:nvSpPr>
          <p:spPr>
            <a:xfrm>
              <a:off x="5754095" y="3524165"/>
              <a:ext cx="75240" cy="116640"/>
            </a:xfrm>
            <a:custGeom>
              <a:avLst/>
              <a:gdLst/>
              <a:ahLst/>
              <a:cxnLst/>
              <a:rect l="l" t="t" r="r" b="b"/>
              <a:pathLst>
                <a:path w="209" h="324" extrusionOk="0">
                  <a:moveTo>
                    <a:pt x="198" y="313"/>
                  </a:moveTo>
                  <a:lnTo>
                    <a:pt x="198" y="313"/>
                  </a:lnTo>
                  <a:moveTo>
                    <a:pt x="125" y="313"/>
                  </a:moveTo>
                  <a:cubicBezTo>
                    <a:pt x="146" y="323"/>
                    <a:pt x="177" y="323"/>
                    <a:pt x="198" y="323"/>
                  </a:cubicBezTo>
                  <a:cubicBezTo>
                    <a:pt x="208" y="323"/>
                    <a:pt x="208" y="323"/>
                    <a:pt x="208" y="323"/>
                  </a:cubicBezTo>
                  <a:lnTo>
                    <a:pt x="198" y="323"/>
                  </a:lnTo>
                  <a:cubicBezTo>
                    <a:pt x="177" y="323"/>
                    <a:pt x="146" y="323"/>
                    <a:pt x="125" y="313"/>
                  </a:cubicBezTo>
                  <a:moveTo>
                    <a:pt x="198" y="313"/>
                  </a:moveTo>
                  <a:lnTo>
                    <a:pt x="198" y="313"/>
                  </a:lnTo>
                  <a:moveTo>
                    <a:pt x="125" y="313"/>
                  </a:moveTo>
                  <a:lnTo>
                    <a:pt x="125" y="313"/>
                  </a:lnTo>
                  <a:moveTo>
                    <a:pt x="125" y="313"/>
                  </a:moveTo>
                  <a:lnTo>
                    <a:pt x="125" y="313"/>
                  </a:lnTo>
                  <a:moveTo>
                    <a:pt x="125" y="313"/>
                  </a:moveTo>
                  <a:lnTo>
                    <a:pt x="125" y="313"/>
                  </a:lnTo>
                  <a:moveTo>
                    <a:pt x="125" y="313"/>
                  </a:moveTo>
                  <a:lnTo>
                    <a:pt x="125" y="313"/>
                  </a:lnTo>
                  <a:moveTo>
                    <a:pt x="114" y="313"/>
                  </a:moveTo>
                  <a:cubicBezTo>
                    <a:pt x="125" y="313"/>
                    <a:pt x="125" y="313"/>
                    <a:pt x="125" y="313"/>
                  </a:cubicBezTo>
                  <a:lnTo>
                    <a:pt x="114" y="313"/>
                  </a:lnTo>
                  <a:moveTo>
                    <a:pt x="114" y="313"/>
                  </a:moveTo>
                  <a:lnTo>
                    <a:pt x="114" y="313"/>
                  </a:lnTo>
                  <a:moveTo>
                    <a:pt x="114" y="303"/>
                  </a:moveTo>
                  <a:cubicBezTo>
                    <a:pt x="114" y="313"/>
                    <a:pt x="114" y="313"/>
                    <a:pt x="114" y="313"/>
                  </a:cubicBez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04" y="303"/>
                  </a:moveTo>
                  <a:lnTo>
                    <a:pt x="104" y="303"/>
                  </a:lnTo>
                  <a:moveTo>
                    <a:pt x="42" y="240"/>
                  </a:moveTo>
                  <a:lnTo>
                    <a:pt x="42" y="240"/>
                  </a:lnTo>
                  <a:moveTo>
                    <a:pt x="42" y="240"/>
                  </a:moveTo>
                  <a:lnTo>
                    <a:pt x="42" y="240"/>
                  </a:lnTo>
                  <a:moveTo>
                    <a:pt x="31" y="0"/>
                  </a:moveTo>
                  <a:cubicBezTo>
                    <a:pt x="10" y="32"/>
                    <a:pt x="0" y="73"/>
                    <a:pt x="0" y="105"/>
                  </a:cubicBezTo>
                  <a:cubicBezTo>
                    <a:pt x="0" y="157"/>
                    <a:pt x="10" y="209"/>
                    <a:pt x="42" y="240"/>
                  </a:cubicBezTo>
                  <a:cubicBezTo>
                    <a:pt x="10" y="209"/>
                    <a:pt x="0" y="157"/>
                    <a:pt x="0" y="105"/>
                  </a:cubicBezTo>
                  <a:cubicBezTo>
                    <a:pt x="0" y="73"/>
                    <a:pt x="10" y="32"/>
                    <a:pt x="3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4"/>
            <p:cNvSpPr/>
            <p:nvPr/>
          </p:nvSpPr>
          <p:spPr>
            <a:xfrm>
              <a:off x="5862815" y="3625685"/>
              <a:ext cx="3960" cy="7920"/>
            </a:xfrm>
            <a:custGeom>
              <a:avLst/>
              <a:gdLst/>
              <a:ahLst/>
              <a:cxnLst/>
              <a:rect l="l" t="t" r="r" b="b"/>
              <a:pathLst>
                <a:path w="11" h="22" extrusionOk="0">
                  <a:moveTo>
                    <a:pt x="10" y="10"/>
                  </a:moveTo>
                  <a:cubicBezTo>
                    <a:pt x="10" y="10"/>
                    <a:pt x="10" y="21"/>
                    <a:pt x="0" y="21"/>
                  </a:cubicBezTo>
                  <a:cubicBezTo>
                    <a:pt x="10" y="21"/>
                    <a:pt x="10" y="10"/>
                    <a:pt x="10" y="10"/>
                  </a:cubicBezTo>
                  <a:moveTo>
                    <a:pt x="10" y="0"/>
                  </a:moveTo>
                  <a:lnTo>
                    <a:pt x="10" y="10"/>
                  </a:lnTo>
                  <a:lnTo>
                    <a:pt x="10" y="0"/>
                  </a:lnTo>
                  <a:moveTo>
                    <a:pt x="10" y="0"/>
                  </a:moveTo>
                  <a:lnTo>
                    <a:pt x="10"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4"/>
            <p:cNvSpPr/>
            <p:nvPr/>
          </p:nvSpPr>
          <p:spPr>
            <a:xfrm>
              <a:off x="5859215" y="3531725"/>
              <a:ext cx="56520" cy="101880"/>
            </a:xfrm>
            <a:custGeom>
              <a:avLst/>
              <a:gdLst/>
              <a:ahLst/>
              <a:cxnLst/>
              <a:rect l="l" t="t" r="r" b="b"/>
              <a:pathLst>
                <a:path w="157" h="283" extrusionOk="0">
                  <a:moveTo>
                    <a:pt x="0" y="0"/>
                  </a:moveTo>
                  <a:cubicBezTo>
                    <a:pt x="0" y="94"/>
                    <a:pt x="10" y="177"/>
                    <a:pt x="20" y="261"/>
                  </a:cubicBezTo>
                  <a:lnTo>
                    <a:pt x="20" y="271"/>
                  </a:lnTo>
                  <a:cubicBezTo>
                    <a:pt x="20" y="271"/>
                    <a:pt x="20" y="282"/>
                    <a:pt x="10" y="282"/>
                  </a:cubicBezTo>
                  <a:cubicBezTo>
                    <a:pt x="83" y="250"/>
                    <a:pt x="135" y="198"/>
                    <a:pt x="145" y="125"/>
                  </a:cubicBezTo>
                  <a:cubicBezTo>
                    <a:pt x="145" y="104"/>
                    <a:pt x="156" y="94"/>
                    <a:pt x="156" y="73"/>
                  </a:cubicBezTo>
                  <a:cubicBezTo>
                    <a:pt x="156" y="52"/>
                    <a:pt x="145" y="32"/>
                    <a:pt x="135" y="11"/>
                  </a:cubicBezTo>
                  <a:cubicBezTo>
                    <a:pt x="93" y="11"/>
                    <a:pt x="41" y="0"/>
                    <a:pt x="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4"/>
            <p:cNvSpPr/>
            <p:nvPr/>
          </p:nvSpPr>
          <p:spPr>
            <a:xfrm>
              <a:off x="5832935" y="3531725"/>
              <a:ext cx="30240" cy="109080"/>
            </a:xfrm>
            <a:custGeom>
              <a:avLst/>
              <a:gdLst/>
              <a:ahLst/>
              <a:cxnLst/>
              <a:rect l="l" t="t" r="r" b="b"/>
              <a:pathLst>
                <a:path w="84" h="303" extrusionOk="0">
                  <a:moveTo>
                    <a:pt x="10" y="292"/>
                  </a:moveTo>
                  <a:cubicBezTo>
                    <a:pt x="10" y="302"/>
                    <a:pt x="0" y="302"/>
                    <a:pt x="0" y="302"/>
                  </a:cubicBezTo>
                  <a:cubicBezTo>
                    <a:pt x="0" y="302"/>
                    <a:pt x="10" y="302"/>
                    <a:pt x="10" y="292"/>
                  </a:cubicBezTo>
                  <a:moveTo>
                    <a:pt x="10" y="292"/>
                  </a:moveTo>
                  <a:lnTo>
                    <a:pt x="10" y="292"/>
                  </a:lnTo>
                  <a:moveTo>
                    <a:pt x="73" y="282"/>
                  </a:moveTo>
                  <a:lnTo>
                    <a:pt x="83" y="282"/>
                  </a:lnTo>
                  <a:cubicBezTo>
                    <a:pt x="73" y="282"/>
                    <a:pt x="73" y="282"/>
                    <a:pt x="73" y="282"/>
                  </a:cubicBezTo>
                  <a:moveTo>
                    <a:pt x="83" y="282"/>
                  </a:moveTo>
                  <a:lnTo>
                    <a:pt x="83" y="282"/>
                  </a:lnTo>
                  <a:moveTo>
                    <a:pt x="83" y="282"/>
                  </a:moveTo>
                  <a:lnTo>
                    <a:pt x="83" y="282"/>
                  </a:lnTo>
                  <a:moveTo>
                    <a:pt x="62" y="271"/>
                  </a:moveTo>
                  <a:lnTo>
                    <a:pt x="62" y="271"/>
                  </a:lnTo>
                  <a:moveTo>
                    <a:pt x="41" y="0"/>
                  </a:moveTo>
                  <a:lnTo>
                    <a:pt x="41" y="11"/>
                  </a:lnTo>
                  <a:cubicBezTo>
                    <a:pt x="41" y="94"/>
                    <a:pt x="52" y="188"/>
                    <a:pt x="62" y="271"/>
                  </a:cubicBezTo>
                  <a:cubicBezTo>
                    <a:pt x="52" y="188"/>
                    <a:pt x="41" y="104"/>
                    <a:pt x="41" y="11"/>
                  </a:cubicBezTo>
                  <a:lnTo>
                    <a:pt x="41" y="0"/>
                  </a:lnTo>
                  <a:moveTo>
                    <a:pt x="10" y="0"/>
                  </a:moveTo>
                  <a:cubicBezTo>
                    <a:pt x="10" y="52"/>
                    <a:pt x="10" y="94"/>
                    <a:pt x="10" y="146"/>
                  </a:cubicBezTo>
                  <a:cubicBezTo>
                    <a:pt x="10" y="198"/>
                    <a:pt x="10" y="240"/>
                    <a:pt x="10" y="292"/>
                  </a:cubicBezTo>
                  <a:cubicBezTo>
                    <a:pt x="10" y="240"/>
                    <a:pt x="10" y="188"/>
                    <a:pt x="10" y="146"/>
                  </a:cubicBezTo>
                  <a:cubicBezTo>
                    <a:pt x="10" y="9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4"/>
            <p:cNvSpPr/>
            <p:nvPr/>
          </p:nvSpPr>
          <p:spPr>
            <a:xfrm>
              <a:off x="5862815" y="3633245"/>
              <a:ext cx="360" cy="360"/>
            </a:xfrm>
            <a:custGeom>
              <a:avLst/>
              <a:gdLst/>
              <a:ahLst/>
              <a:cxnLst/>
              <a:rect l="l" t="t" r="r" b="b"/>
              <a:pathLst>
                <a:path w="1" h="1" extrusionOk="0">
                  <a:moveTo>
                    <a:pt x="0" y="0"/>
                  </a:moveTo>
                  <a:lnTo>
                    <a:pt x="0" y="0"/>
                  </a:lnTo>
                </a:path>
              </a:pathLst>
            </a:custGeom>
            <a:solidFill>
              <a:srgbClr val="FFFFFF"/>
            </a:solidFill>
            <a:ln>
              <a:noFill/>
            </a:ln>
          </p:spPr>
          <p:txBody>
            <a:bodyPr/>
            <a:lstStyle/>
            <a:p>
              <a:endParaRPr lang="en-IN"/>
            </a:p>
          </p:txBody>
        </p:sp>
        <p:sp>
          <p:nvSpPr>
            <p:cNvPr id="3293" name="Google Shape;3293;p44"/>
            <p:cNvSpPr/>
            <p:nvPr/>
          </p:nvSpPr>
          <p:spPr>
            <a:xfrm>
              <a:off x="5832935" y="3531725"/>
              <a:ext cx="30240" cy="109080"/>
            </a:xfrm>
            <a:custGeom>
              <a:avLst/>
              <a:gdLst/>
              <a:ahLst/>
              <a:cxnLst/>
              <a:rect l="l" t="t" r="r" b="b"/>
              <a:pathLst>
                <a:path w="84" h="303" extrusionOk="0">
                  <a:moveTo>
                    <a:pt x="10" y="0"/>
                  </a:moveTo>
                  <a:cubicBezTo>
                    <a:pt x="10" y="52"/>
                    <a:pt x="10" y="94"/>
                    <a:pt x="10" y="146"/>
                  </a:cubicBezTo>
                  <a:cubicBezTo>
                    <a:pt x="10" y="188"/>
                    <a:pt x="10" y="240"/>
                    <a:pt x="10" y="292"/>
                  </a:cubicBezTo>
                  <a:cubicBezTo>
                    <a:pt x="10" y="302"/>
                    <a:pt x="0" y="302"/>
                    <a:pt x="0" y="302"/>
                  </a:cubicBezTo>
                  <a:cubicBezTo>
                    <a:pt x="31" y="302"/>
                    <a:pt x="62" y="292"/>
                    <a:pt x="83" y="282"/>
                  </a:cubicBezTo>
                  <a:cubicBezTo>
                    <a:pt x="73" y="282"/>
                    <a:pt x="73" y="282"/>
                    <a:pt x="73" y="282"/>
                  </a:cubicBezTo>
                  <a:cubicBezTo>
                    <a:pt x="73" y="282"/>
                    <a:pt x="62" y="282"/>
                    <a:pt x="62" y="271"/>
                  </a:cubicBezTo>
                  <a:cubicBezTo>
                    <a:pt x="52" y="188"/>
                    <a:pt x="41" y="94"/>
                    <a:pt x="41" y="11"/>
                  </a:cubicBezTo>
                  <a:lnTo>
                    <a:pt x="41" y="0"/>
                  </a:lnTo>
                  <a:cubicBezTo>
                    <a:pt x="31" y="0"/>
                    <a:pt x="20" y="0"/>
                    <a:pt x="1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4"/>
            <p:cNvSpPr/>
            <p:nvPr/>
          </p:nvSpPr>
          <p:spPr>
            <a:xfrm>
              <a:off x="5378975" y="3108365"/>
              <a:ext cx="97920" cy="293040"/>
            </a:xfrm>
            <a:custGeom>
              <a:avLst/>
              <a:gdLst/>
              <a:ahLst/>
              <a:cxnLst/>
              <a:rect l="l" t="t" r="r" b="b"/>
              <a:pathLst>
                <a:path w="272" h="814" extrusionOk="0">
                  <a:moveTo>
                    <a:pt x="271" y="0"/>
                  </a:moveTo>
                  <a:cubicBezTo>
                    <a:pt x="94" y="84"/>
                    <a:pt x="42" y="240"/>
                    <a:pt x="21" y="417"/>
                  </a:cubicBezTo>
                  <a:cubicBezTo>
                    <a:pt x="0" y="552"/>
                    <a:pt x="0" y="677"/>
                    <a:pt x="0" y="813"/>
                  </a:cubicBezTo>
                  <a:cubicBezTo>
                    <a:pt x="0" y="677"/>
                    <a:pt x="0" y="552"/>
                    <a:pt x="21" y="417"/>
                  </a:cubicBezTo>
                  <a:cubicBezTo>
                    <a:pt x="42" y="240"/>
                    <a:pt x="94" y="84"/>
                    <a:pt x="271" y="0"/>
                  </a:cubicBezTo>
                  <a:moveTo>
                    <a:pt x="271" y="0"/>
                  </a:moveTo>
                  <a:lnTo>
                    <a:pt x="271" y="0"/>
                  </a:lnTo>
                  <a:moveTo>
                    <a:pt x="271" y="0"/>
                  </a:moveTo>
                  <a:lnTo>
                    <a:pt x="271"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4"/>
            <p:cNvSpPr/>
            <p:nvPr/>
          </p:nvSpPr>
          <p:spPr>
            <a:xfrm>
              <a:off x="5416415" y="3119525"/>
              <a:ext cx="86760" cy="86760"/>
            </a:xfrm>
            <a:custGeom>
              <a:avLst/>
              <a:gdLst/>
              <a:ahLst/>
              <a:cxnLst/>
              <a:rect l="l" t="t" r="r" b="b"/>
              <a:pathLst>
                <a:path w="241" h="241" extrusionOk="0">
                  <a:moveTo>
                    <a:pt x="240" y="0"/>
                  </a:moveTo>
                  <a:cubicBezTo>
                    <a:pt x="125" y="42"/>
                    <a:pt x="42" y="115"/>
                    <a:pt x="0" y="240"/>
                  </a:cubicBezTo>
                  <a:cubicBezTo>
                    <a:pt x="42" y="115"/>
                    <a:pt x="125" y="42"/>
                    <a:pt x="24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4"/>
            <p:cNvSpPr/>
            <p:nvPr/>
          </p:nvSpPr>
          <p:spPr>
            <a:xfrm>
              <a:off x="5412815" y="3205565"/>
              <a:ext cx="3960" cy="360"/>
            </a:xfrm>
            <a:custGeom>
              <a:avLst/>
              <a:gdLst/>
              <a:ahLst/>
              <a:cxnLst/>
              <a:rect l="l" t="t" r="r" b="b"/>
              <a:pathLst>
                <a:path w="11" h="1" extrusionOk="0">
                  <a:moveTo>
                    <a:pt x="10" y="0"/>
                  </a:moveTo>
                  <a:lnTo>
                    <a:pt x="0" y="0"/>
                  </a:lnTo>
                  <a:cubicBezTo>
                    <a:pt x="10" y="0"/>
                    <a:pt x="10" y="0"/>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4"/>
            <p:cNvSpPr/>
            <p:nvPr/>
          </p:nvSpPr>
          <p:spPr>
            <a:xfrm>
              <a:off x="5397695" y="3205565"/>
              <a:ext cx="15480" cy="484200"/>
            </a:xfrm>
            <a:custGeom>
              <a:avLst/>
              <a:gdLst/>
              <a:ahLst/>
              <a:cxnLst/>
              <a:rect l="l" t="t" r="r" b="b"/>
              <a:pathLst>
                <a:path w="43" h="1345" extrusionOk="0">
                  <a:moveTo>
                    <a:pt x="0" y="958"/>
                  </a:moveTo>
                  <a:cubicBezTo>
                    <a:pt x="11" y="1083"/>
                    <a:pt x="21" y="1219"/>
                    <a:pt x="42" y="1344"/>
                  </a:cubicBezTo>
                  <a:cubicBezTo>
                    <a:pt x="21" y="1219"/>
                    <a:pt x="11" y="1083"/>
                    <a:pt x="0" y="958"/>
                  </a:cubicBez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4"/>
            <p:cNvSpPr/>
            <p:nvPr/>
          </p:nvSpPr>
          <p:spPr>
            <a:xfrm>
              <a:off x="5378975" y="3100805"/>
              <a:ext cx="127800" cy="589320"/>
            </a:xfrm>
            <a:custGeom>
              <a:avLst/>
              <a:gdLst/>
              <a:ahLst/>
              <a:cxnLst/>
              <a:rect l="l" t="t" r="r" b="b"/>
              <a:pathLst>
                <a:path w="355" h="1637" extrusionOk="0">
                  <a:moveTo>
                    <a:pt x="354" y="0"/>
                  </a:moveTo>
                  <a:cubicBezTo>
                    <a:pt x="323" y="11"/>
                    <a:pt x="302" y="11"/>
                    <a:pt x="271" y="21"/>
                  </a:cubicBezTo>
                  <a:cubicBezTo>
                    <a:pt x="94" y="105"/>
                    <a:pt x="42" y="261"/>
                    <a:pt x="21" y="438"/>
                  </a:cubicBezTo>
                  <a:cubicBezTo>
                    <a:pt x="0" y="573"/>
                    <a:pt x="0" y="698"/>
                    <a:pt x="0" y="834"/>
                  </a:cubicBezTo>
                  <a:cubicBezTo>
                    <a:pt x="0" y="1073"/>
                    <a:pt x="21" y="1313"/>
                    <a:pt x="31" y="1552"/>
                  </a:cubicBezTo>
                  <a:cubicBezTo>
                    <a:pt x="42" y="1584"/>
                    <a:pt x="63" y="1615"/>
                    <a:pt x="94" y="1636"/>
                  </a:cubicBezTo>
                  <a:cubicBezTo>
                    <a:pt x="73" y="1511"/>
                    <a:pt x="63" y="1375"/>
                    <a:pt x="52" y="1250"/>
                  </a:cubicBezTo>
                  <a:cubicBezTo>
                    <a:pt x="52" y="1157"/>
                    <a:pt x="42" y="1063"/>
                    <a:pt x="42" y="969"/>
                  </a:cubicBezTo>
                  <a:cubicBezTo>
                    <a:pt x="42" y="927"/>
                    <a:pt x="42" y="896"/>
                    <a:pt x="52" y="855"/>
                  </a:cubicBezTo>
                  <a:cubicBezTo>
                    <a:pt x="52" y="677"/>
                    <a:pt x="42" y="469"/>
                    <a:pt x="94" y="292"/>
                  </a:cubicBezTo>
                  <a:cubicBezTo>
                    <a:pt x="104" y="292"/>
                    <a:pt x="104" y="292"/>
                    <a:pt x="104" y="292"/>
                  </a:cubicBezTo>
                  <a:cubicBezTo>
                    <a:pt x="146" y="167"/>
                    <a:pt x="229" y="94"/>
                    <a:pt x="344" y="52"/>
                  </a:cubicBezTo>
                  <a:cubicBezTo>
                    <a:pt x="344" y="32"/>
                    <a:pt x="354" y="21"/>
                    <a:pt x="354"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4"/>
            <p:cNvSpPr/>
            <p:nvPr/>
          </p:nvSpPr>
          <p:spPr>
            <a:xfrm>
              <a:off x="5795135" y="3633245"/>
              <a:ext cx="360" cy="360"/>
            </a:xfrm>
            <a:custGeom>
              <a:avLst/>
              <a:gdLst/>
              <a:ahLst/>
              <a:cxnLst/>
              <a:rect l="l" t="t" r="r" b="b"/>
              <a:pathLst>
                <a:path w="1" h="1" extrusionOk="0">
                  <a:moveTo>
                    <a:pt x="0" y="0"/>
                  </a:moveTo>
                  <a:lnTo>
                    <a:pt x="0" y="0"/>
                  </a:lnTo>
                  <a:moveTo>
                    <a:pt x="0" y="0"/>
                  </a:moveTo>
                  <a:lnTo>
                    <a:pt x="0" y="0"/>
                  </a:lnTo>
                  <a:moveTo>
                    <a:pt x="0" y="0"/>
                  </a:moveTo>
                  <a:lnTo>
                    <a:pt x="0" y="0"/>
                  </a:lnTo>
                </a:path>
              </a:pathLst>
            </a:custGeom>
            <a:solidFill>
              <a:srgbClr val="FFFFFF"/>
            </a:solidFill>
            <a:ln>
              <a:noFill/>
            </a:ln>
          </p:spPr>
          <p:txBody>
            <a:bodyPr/>
            <a:lstStyle/>
            <a:p>
              <a:endParaRPr lang="en-IN"/>
            </a:p>
          </p:txBody>
        </p:sp>
        <p:sp>
          <p:nvSpPr>
            <p:cNvPr id="3300" name="Google Shape;3300;p44"/>
            <p:cNvSpPr/>
            <p:nvPr/>
          </p:nvSpPr>
          <p:spPr>
            <a:xfrm>
              <a:off x="5769215" y="3531725"/>
              <a:ext cx="60120" cy="109080"/>
            </a:xfrm>
            <a:custGeom>
              <a:avLst/>
              <a:gdLst/>
              <a:ahLst/>
              <a:cxnLst/>
              <a:rect l="l" t="t" r="r" b="b"/>
              <a:pathLst>
                <a:path w="167" h="303" extrusionOk="0">
                  <a:moveTo>
                    <a:pt x="156" y="292"/>
                  </a:moveTo>
                  <a:cubicBezTo>
                    <a:pt x="156" y="302"/>
                    <a:pt x="166" y="302"/>
                    <a:pt x="166" y="302"/>
                  </a:cubicBezTo>
                  <a:cubicBezTo>
                    <a:pt x="166" y="302"/>
                    <a:pt x="156" y="302"/>
                    <a:pt x="156" y="292"/>
                  </a:cubicBezTo>
                  <a:moveTo>
                    <a:pt x="156" y="292"/>
                  </a:moveTo>
                  <a:lnTo>
                    <a:pt x="156" y="29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0" y="219"/>
                  </a:moveTo>
                  <a:cubicBezTo>
                    <a:pt x="20" y="250"/>
                    <a:pt x="41" y="271"/>
                    <a:pt x="62" y="282"/>
                  </a:cubicBezTo>
                  <a:cubicBezTo>
                    <a:pt x="41" y="271"/>
                    <a:pt x="20" y="250"/>
                    <a:pt x="0" y="219"/>
                  </a:cubicBezTo>
                  <a:moveTo>
                    <a:pt x="0" y="219"/>
                  </a:moveTo>
                  <a:lnTo>
                    <a:pt x="0" y="219"/>
                  </a:lnTo>
                  <a:moveTo>
                    <a:pt x="0" y="219"/>
                  </a:moveTo>
                  <a:lnTo>
                    <a:pt x="0" y="219"/>
                  </a:lnTo>
                  <a:moveTo>
                    <a:pt x="156" y="0"/>
                  </a:moveTo>
                  <a:cubicBezTo>
                    <a:pt x="156" y="42"/>
                    <a:pt x="145" y="94"/>
                    <a:pt x="145" y="146"/>
                  </a:cubicBezTo>
                  <a:cubicBezTo>
                    <a:pt x="145" y="188"/>
                    <a:pt x="156" y="240"/>
                    <a:pt x="156" y="292"/>
                  </a:cubicBezTo>
                  <a:cubicBezTo>
                    <a:pt x="156" y="240"/>
                    <a:pt x="145" y="188"/>
                    <a:pt x="145" y="146"/>
                  </a:cubicBezTo>
                  <a:cubicBezTo>
                    <a:pt x="145" y="94"/>
                    <a:pt x="156" y="42"/>
                    <a:pt x="156"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4"/>
            <p:cNvSpPr/>
            <p:nvPr/>
          </p:nvSpPr>
          <p:spPr>
            <a:xfrm>
              <a:off x="5754095" y="3524165"/>
              <a:ext cx="75240" cy="116640"/>
            </a:xfrm>
            <a:custGeom>
              <a:avLst/>
              <a:gdLst/>
              <a:ahLst/>
              <a:cxnLst/>
              <a:rect l="l" t="t" r="r" b="b"/>
              <a:pathLst>
                <a:path w="209" h="324" extrusionOk="0">
                  <a:moveTo>
                    <a:pt x="31" y="0"/>
                  </a:moveTo>
                  <a:cubicBezTo>
                    <a:pt x="10" y="32"/>
                    <a:pt x="0" y="73"/>
                    <a:pt x="0" y="105"/>
                  </a:cubicBezTo>
                  <a:cubicBezTo>
                    <a:pt x="0" y="157"/>
                    <a:pt x="10" y="209"/>
                    <a:pt x="42" y="240"/>
                  </a:cubicBezTo>
                  <a:cubicBezTo>
                    <a:pt x="62" y="271"/>
                    <a:pt x="83" y="292"/>
                    <a:pt x="104" y="303"/>
                  </a:cubicBezTo>
                  <a:cubicBezTo>
                    <a:pt x="114" y="303"/>
                    <a:pt x="114" y="303"/>
                    <a:pt x="114" y="303"/>
                  </a:cubicBezTo>
                  <a:cubicBezTo>
                    <a:pt x="146" y="323"/>
                    <a:pt x="177" y="323"/>
                    <a:pt x="198" y="323"/>
                  </a:cubicBezTo>
                  <a:cubicBezTo>
                    <a:pt x="208" y="323"/>
                    <a:pt x="208" y="323"/>
                    <a:pt x="208" y="323"/>
                  </a:cubicBezTo>
                  <a:cubicBezTo>
                    <a:pt x="208" y="323"/>
                    <a:pt x="198" y="323"/>
                    <a:pt x="198" y="313"/>
                  </a:cubicBezTo>
                  <a:cubicBezTo>
                    <a:pt x="198" y="261"/>
                    <a:pt x="187" y="209"/>
                    <a:pt x="187" y="167"/>
                  </a:cubicBezTo>
                  <a:cubicBezTo>
                    <a:pt x="187" y="115"/>
                    <a:pt x="198" y="63"/>
                    <a:pt x="198" y="21"/>
                  </a:cubicBezTo>
                  <a:cubicBezTo>
                    <a:pt x="187" y="21"/>
                    <a:pt x="187" y="21"/>
                    <a:pt x="187" y="21"/>
                  </a:cubicBezTo>
                  <a:cubicBezTo>
                    <a:pt x="135" y="11"/>
                    <a:pt x="83" y="11"/>
                    <a:pt x="31"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4"/>
            <p:cNvSpPr/>
            <p:nvPr/>
          </p:nvSpPr>
          <p:spPr>
            <a:xfrm>
              <a:off x="5491655" y="3520565"/>
              <a:ext cx="7920" cy="11520"/>
            </a:xfrm>
            <a:custGeom>
              <a:avLst/>
              <a:gdLst/>
              <a:ahLst/>
              <a:cxnLst/>
              <a:rect l="l" t="t" r="r" b="b"/>
              <a:pathLst>
                <a:path w="22" h="32" extrusionOk="0">
                  <a:moveTo>
                    <a:pt x="0" y="21"/>
                  </a:moveTo>
                  <a:lnTo>
                    <a:pt x="0" y="31"/>
                  </a:lnTo>
                  <a:cubicBezTo>
                    <a:pt x="0" y="21"/>
                    <a:pt x="0" y="21"/>
                    <a:pt x="0" y="21"/>
                  </a:cubicBezTo>
                  <a:moveTo>
                    <a:pt x="21" y="0"/>
                  </a:moveTo>
                  <a:cubicBezTo>
                    <a:pt x="10" y="10"/>
                    <a:pt x="10" y="10"/>
                    <a:pt x="0" y="21"/>
                  </a:cubicBezTo>
                  <a:cubicBezTo>
                    <a:pt x="10" y="10"/>
                    <a:pt x="10" y="0"/>
                    <a:pt x="21" y="0"/>
                  </a:cubicBezTo>
                  <a:moveTo>
                    <a:pt x="21" y="0"/>
                  </a:move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4"/>
            <p:cNvSpPr/>
            <p:nvPr/>
          </p:nvSpPr>
          <p:spPr>
            <a:xfrm>
              <a:off x="5476535" y="3520565"/>
              <a:ext cx="23040" cy="56520"/>
            </a:xfrm>
            <a:custGeom>
              <a:avLst/>
              <a:gdLst/>
              <a:ahLst/>
              <a:cxnLst/>
              <a:rect l="l" t="t" r="r" b="b"/>
              <a:pathLst>
                <a:path w="64" h="157" extrusionOk="0">
                  <a:moveTo>
                    <a:pt x="63" y="0"/>
                  </a:moveTo>
                  <a:cubicBezTo>
                    <a:pt x="52" y="10"/>
                    <a:pt x="42" y="21"/>
                    <a:pt x="42" y="31"/>
                  </a:cubicBezTo>
                  <a:cubicBezTo>
                    <a:pt x="10" y="63"/>
                    <a:pt x="0" y="115"/>
                    <a:pt x="0" y="156"/>
                  </a:cubicBezTo>
                  <a:cubicBezTo>
                    <a:pt x="0" y="115"/>
                    <a:pt x="10" y="63"/>
                    <a:pt x="42" y="31"/>
                  </a:cubicBezTo>
                  <a:cubicBezTo>
                    <a:pt x="42" y="21"/>
                    <a:pt x="42" y="21"/>
                    <a:pt x="42" y="21"/>
                  </a:cubicBezTo>
                  <a:cubicBezTo>
                    <a:pt x="52" y="10"/>
                    <a:pt x="52" y="10"/>
                    <a:pt x="63" y="0"/>
                  </a:cubicBezTo>
                  <a:moveTo>
                    <a:pt x="63" y="0"/>
                  </a:moveTo>
                  <a:lnTo>
                    <a:pt x="6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5" name="Google Shape;3305;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6" name="Google Shape;3306;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7" name="Google Shape;3307;p44"/>
            <p:cNvSpPr/>
            <p:nvPr/>
          </p:nvSpPr>
          <p:spPr>
            <a:xfrm>
              <a:off x="5682815" y="3580685"/>
              <a:ext cx="360" cy="7920"/>
            </a:xfrm>
            <a:custGeom>
              <a:avLst/>
              <a:gdLst/>
              <a:ahLst/>
              <a:cxnLst/>
              <a:rect l="l" t="t" r="r" b="b"/>
              <a:pathLst>
                <a:path w="1" h="22" extrusionOk="0">
                  <a:moveTo>
                    <a:pt x="0" y="0"/>
                  </a:moveTo>
                  <a:cubicBezTo>
                    <a:pt x="0" y="10"/>
                    <a:pt x="0" y="21"/>
                    <a:pt x="0" y="21"/>
                  </a:cubicBezTo>
                  <a:cubicBezTo>
                    <a:pt x="0" y="21"/>
                    <a:pt x="0"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9" name="Google Shape;3309;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10" name="Google Shape;3310;p44"/>
            <p:cNvSpPr/>
            <p:nvPr/>
          </p:nvSpPr>
          <p:spPr>
            <a:xfrm>
              <a:off x="5574095" y="3588245"/>
              <a:ext cx="109080" cy="78840"/>
            </a:xfrm>
            <a:custGeom>
              <a:avLst/>
              <a:gdLst/>
              <a:ahLst/>
              <a:cxnLst/>
              <a:rect l="l" t="t" r="r" b="b"/>
              <a:pathLst>
                <a:path w="303" h="219" extrusionOk="0">
                  <a:moveTo>
                    <a:pt x="291" y="10"/>
                  </a:moveTo>
                  <a:cubicBezTo>
                    <a:pt x="250" y="135"/>
                    <a:pt x="125" y="218"/>
                    <a:pt x="0" y="218"/>
                  </a:cubicBezTo>
                  <a:cubicBezTo>
                    <a:pt x="125" y="218"/>
                    <a:pt x="250" y="135"/>
                    <a:pt x="291" y="10"/>
                  </a:cubicBezTo>
                  <a:moveTo>
                    <a:pt x="302" y="0"/>
                  </a:moveTo>
                  <a:cubicBezTo>
                    <a:pt x="302" y="10"/>
                    <a:pt x="291" y="10"/>
                    <a:pt x="291" y="10"/>
                  </a:cubicBezTo>
                  <a:cubicBezTo>
                    <a:pt x="291" y="10"/>
                    <a:pt x="302" y="10"/>
                    <a:pt x="30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4"/>
            <p:cNvSpPr/>
            <p:nvPr/>
          </p:nvSpPr>
          <p:spPr>
            <a:xfrm>
              <a:off x="5574095" y="3588245"/>
              <a:ext cx="109080" cy="78840"/>
            </a:xfrm>
            <a:custGeom>
              <a:avLst/>
              <a:gdLst/>
              <a:ahLst/>
              <a:cxnLst/>
              <a:rect l="l" t="t" r="r" b="b"/>
              <a:pathLst>
                <a:path w="303" h="219" extrusionOk="0">
                  <a:moveTo>
                    <a:pt x="302" y="0"/>
                  </a:moveTo>
                  <a:cubicBezTo>
                    <a:pt x="302" y="10"/>
                    <a:pt x="291" y="10"/>
                    <a:pt x="291" y="10"/>
                  </a:cubicBezTo>
                  <a:cubicBezTo>
                    <a:pt x="250" y="135"/>
                    <a:pt x="125" y="218"/>
                    <a:pt x="0" y="218"/>
                  </a:cubicBezTo>
                  <a:cubicBezTo>
                    <a:pt x="125" y="218"/>
                    <a:pt x="250" y="135"/>
                    <a:pt x="291" y="10"/>
                  </a:cubicBezTo>
                  <a:cubicBezTo>
                    <a:pt x="291" y="10"/>
                    <a:pt x="302" y="10"/>
                    <a:pt x="302"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4"/>
            <p:cNvSpPr/>
            <p:nvPr/>
          </p:nvSpPr>
          <p:spPr>
            <a:xfrm>
              <a:off x="5551415" y="3595445"/>
              <a:ext cx="41760" cy="52920"/>
            </a:xfrm>
            <a:custGeom>
              <a:avLst/>
              <a:gdLst/>
              <a:ahLst/>
              <a:cxnLst/>
              <a:rect l="l" t="t" r="r" b="b"/>
              <a:pathLst>
                <a:path w="116" h="147" extrusionOk="0">
                  <a:moveTo>
                    <a:pt x="52" y="146"/>
                  </a:moveTo>
                  <a:lnTo>
                    <a:pt x="52" y="146"/>
                  </a:lnTo>
                  <a:moveTo>
                    <a:pt x="73" y="146"/>
                  </a:moveTo>
                  <a:lnTo>
                    <a:pt x="73" y="146"/>
                  </a:lnTo>
                  <a:moveTo>
                    <a:pt x="0" y="136"/>
                  </a:moveTo>
                  <a:lnTo>
                    <a:pt x="0" y="136"/>
                  </a:lnTo>
                  <a:moveTo>
                    <a:pt x="0" y="136"/>
                  </a:moveTo>
                  <a:lnTo>
                    <a:pt x="0" y="136"/>
                  </a:lnTo>
                  <a:moveTo>
                    <a:pt x="84" y="136"/>
                  </a:moveTo>
                  <a:lnTo>
                    <a:pt x="73" y="146"/>
                  </a:lnTo>
                  <a:lnTo>
                    <a:pt x="84" y="136"/>
                  </a:lnTo>
                  <a:moveTo>
                    <a:pt x="115" y="0"/>
                  </a:moveTo>
                  <a:cubicBezTo>
                    <a:pt x="115" y="42"/>
                    <a:pt x="115" y="94"/>
                    <a:pt x="115" y="136"/>
                  </a:cubicBezTo>
                  <a:cubicBezTo>
                    <a:pt x="94" y="146"/>
                    <a:pt x="84" y="146"/>
                    <a:pt x="63" y="146"/>
                  </a:cubicBezTo>
                  <a:lnTo>
                    <a:pt x="52" y="146"/>
                  </a:lnTo>
                  <a:cubicBezTo>
                    <a:pt x="63" y="146"/>
                    <a:pt x="63" y="146"/>
                    <a:pt x="63" y="146"/>
                  </a:cubicBezTo>
                  <a:cubicBezTo>
                    <a:pt x="84" y="146"/>
                    <a:pt x="94" y="146"/>
                    <a:pt x="115" y="136"/>
                  </a:cubicBezTo>
                  <a:cubicBezTo>
                    <a:pt x="115" y="94"/>
                    <a:pt x="115" y="42"/>
                    <a:pt x="11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4"/>
            <p:cNvSpPr/>
            <p:nvPr/>
          </p:nvSpPr>
          <p:spPr>
            <a:xfrm>
              <a:off x="5476535" y="3471965"/>
              <a:ext cx="210240" cy="195120"/>
            </a:xfrm>
            <a:custGeom>
              <a:avLst/>
              <a:gdLst/>
              <a:ahLst/>
              <a:cxnLst/>
              <a:rect l="l" t="t" r="r" b="b"/>
              <a:pathLst>
                <a:path w="584" h="542" extrusionOk="0">
                  <a:moveTo>
                    <a:pt x="271" y="62"/>
                  </a:moveTo>
                  <a:cubicBezTo>
                    <a:pt x="292" y="52"/>
                    <a:pt x="302" y="52"/>
                    <a:pt x="323" y="52"/>
                  </a:cubicBezTo>
                  <a:cubicBezTo>
                    <a:pt x="323" y="62"/>
                    <a:pt x="323" y="73"/>
                    <a:pt x="323" y="83"/>
                  </a:cubicBezTo>
                  <a:cubicBezTo>
                    <a:pt x="323" y="166"/>
                    <a:pt x="323" y="260"/>
                    <a:pt x="323" y="343"/>
                  </a:cubicBezTo>
                  <a:cubicBezTo>
                    <a:pt x="323" y="385"/>
                    <a:pt x="323" y="437"/>
                    <a:pt x="323" y="479"/>
                  </a:cubicBezTo>
                  <a:cubicBezTo>
                    <a:pt x="302" y="489"/>
                    <a:pt x="292" y="489"/>
                    <a:pt x="271" y="489"/>
                  </a:cubicBezTo>
                  <a:lnTo>
                    <a:pt x="260" y="489"/>
                  </a:lnTo>
                  <a:cubicBezTo>
                    <a:pt x="250" y="489"/>
                    <a:pt x="229" y="479"/>
                    <a:pt x="208" y="479"/>
                  </a:cubicBezTo>
                  <a:cubicBezTo>
                    <a:pt x="115" y="448"/>
                    <a:pt x="63" y="375"/>
                    <a:pt x="63" y="291"/>
                  </a:cubicBezTo>
                  <a:cubicBezTo>
                    <a:pt x="63" y="239"/>
                    <a:pt x="73" y="198"/>
                    <a:pt x="104" y="156"/>
                  </a:cubicBezTo>
                  <a:cubicBezTo>
                    <a:pt x="146" y="114"/>
                    <a:pt x="198" y="83"/>
                    <a:pt x="260" y="62"/>
                  </a:cubicBezTo>
                  <a:cubicBezTo>
                    <a:pt x="260" y="198"/>
                    <a:pt x="260" y="333"/>
                    <a:pt x="260" y="468"/>
                  </a:cubicBezTo>
                  <a:cubicBezTo>
                    <a:pt x="260" y="479"/>
                    <a:pt x="271" y="479"/>
                    <a:pt x="271" y="479"/>
                  </a:cubicBezTo>
                  <a:cubicBezTo>
                    <a:pt x="281" y="489"/>
                    <a:pt x="281" y="489"/>
                    <a:pt x="281" y="489"/>
                  </a:cubicBezTo>
                  <a:lnTo>
                    <a:pt x="292" y="479"/>
                  </a:lnTo>
                  <a:cubicBezTo>
                    <a:pt x="292" y="437"/>
                    <a:pt x="292" y="395"/>
                    <a:pt x="292" y="354"/>
                  </a:cubicBezTo>
                  <a:cubicBezTo>
                    <a:pt x="292" y="260"/>
                    <a:pt x="292" y="156"/>
                    <a:pt x="271" y="62"/>
                  </a:cubicBezTo>
                  <a:moveTo>
                    <a:pt x="333" y="52"/>
                  </a:moveTo>
                  <a:cubicBezTo>
                    <a:pt x="344" y="41"/>
                    <a:pt x="365" y="41"/>
                    <a:pt x="375" y="41"/>
                  </a:cubicBezTo>
                  <a:cubicBezTo>
                    <a:pt x="458" y="83"/>
                    <a:pt x="531" y="145"/>
                    <a:pt x="531" y="239"/>
                  </a:cubicBezTo>
                  <a:cubicBezTo>
                    <a:pt x="531" y="260"/>
                    <a:pt x="521" y="270"/>
                    <a:pt x="521" y="291"/>
                  </a:cubicBezTo>
                  <a:cubicBezTo>
                    <a:pt x="500" y="375"/>
                    <a:pt x="427" y="448"/>
                    <a:pt x="344" y="479"/>
                  </a:cubicBezTo>
                  <a:lnTo>
                    <a:pt x="344" y="468"/>
                  </a:lnTo>
                  <a:cubicBezTo>
                    <a:pt x="354" y="427"/>
                    <a:pt x="354" y="375"/>
                    <a:pt x="354" y="323"/>
                  </a:cubicBezTo>
                  <a:cubicBezTo>
                    <a:pt x="354" y="229"/>
                    <a:pt x="344" y="135"/>
                    <a:pt x="333" y="52"/>
                  </a:cubicBezTo>
                  <a:moveTo>
                    <a:pt x="313" y="0"/>
                  </a:moveTo>
                  <a:cubicBezTo>
                    <a:pt x="219" y="10"/>
                    <a:pt x="115" y="62"/>
                    <a:pt x="63" y="135"/>
                  </a:cubicBezTo>
                  <a:cubicBezTo>
                    <a:pt x="52" y="135"/>
                    <a:pt x="52" y="145"/>
                    <a:pt x="42" y="156"/>
                  </a:cubicBezTo>
                  <a:lnTo>
                    <a:pt x="42" y="166"/>
                  </a:lnTo>
                  <a:cubicBezTo>
                    <a:pt x="10" y="198"/>
                    <a:pt x="0" y="250"/>
                    <a:pt x="0" y="291"/>
                  </a:cubicBezTo>
                  <a:cubicBezTo>
                    <a:pt x="0" y="395"/>
                    <a:pt x="73" y="500"/>
                    <a:pt x="188" y="531"/>
                  </a:cubicBezTo>
                  <a:cubicBezTo>
                    <a:pt x="219" y="541"/>
                    <a:pt x="240" y="541"/>
                    <a:pt x="271" y="541"/>
                  </a:cubicBezTo>
                  <a:cubicBezTo>
                    <a:pt x="396" y="541"/>
                    <a:pt x="521" y="458"/>
                    <a:pt x="562" y="333"/>
                  </a:cubicBezTo>
                  <a:cubicBezTo>
                    <a:pt x="562" y="333"/>
                    <a:pt x="573" y="333"/>
                    <a:pt x="573" y="323"/>
                  </a:cubicBezTo>
                  <a:cubicBezTo>
                    <a:pt x="573" y="323"/>
                    <a:pt x="573" y="312"/>
                    <a:pt x="573" y="302"/>
                  </a:cubicBezTo>
                  <a:cubicBezTo>
                    <a:pt x="573" y="291"/>
                    <a:pt x="583" y="270"/>
                    <a:pt x="583" y="260"/>
                  </a:cubicBezTo>
                  <a:cubicBezTo>
                    <a:pt x="583" y="198"/>
                    <a:pt x="562" y="145"/>
                    <a:pt x="531" y="93"/>
                  </a:cubicBezTo>
                  <a:cubicBezTo>
                    <a:pt x="448" y="73"/>
                    <a:pt x="375" y="41"/>
                    <a:pt x="31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4"/>
            <p:cNvSpPr/>
            <p:nvPr/>
          </p:nvSpPr>
          <p:spPr>
            <a:xfrm>
              <a:off x="5574095" y="3490685"/>
              <a:ext cx="19080" cy="157680"/>
            </a:xfrm>
            <a:custGeom>
              <a:avLst/>
              <a:gdLst/>
              <a:ahLst/>
              <a:cxnLst/>
              <a:rect l="l" t="t" r="r" b="b"/>
              <a:pathLst>
                <a:path w="53" h="438" extrusionOk="0">
                  <a:moveTo>
                    <a:pt x="52" y="291"/>
                  </a:moveTo>
                  <a:cubicBezTo>
                    <a:pt x="52" y="333"/>
                    <a:pt x="52" y="385"/>
                    <a:pt x="52" y="427"/>
                  </a:cubicBezTo>
                  <a:cubicBezTo>
                    <a:pt x="31" y="437"/>
                    <a:pt x="21" y="437"/>
                    <a:pt x="10" y="437"/>
                  </a:cubicBezTo>
                  <a:lnTo>
                    <a:pt x="0" y="437"/>
                  </a:lnTo>
                  <a:cubicBezTo>
                    <a:pt x="21" y="437"/>
                    <a:pt x="31" y="437"/>
                    <a:pt x="52" y="427"/>
                  </a:cubicBezTo>
                  <a:cubicBezTo>
                    <a:pt x="52" y="385"/>
                    <a:pt x="52" y="333"/>
                    <a:pt x="52" y="291"/>
                  </a:cubicBezTo>
                  <a:moveTo>
                    <a:pt x="0" y="10"/>
                  </a:moveTo>
                  <a:cubicBezTo>
                    <a:pt x="21" y="104"/>
                    <a:pt x="21" y="208"/>
                    <a:pt x="21" y="302"/>
                  </a:cubicBezTo>
                  <a:cubicBezTo>
                    <a:pt x="21" y="208"/>
                    <a:pt x="21" y="104"/>
                    <a:pt x="0" y="10"/>
                  </a:cubicBezTo>
                  <a:moveTo>
                    <a:pt x="52" y="0"/>
                  </a:moveTo>
                  <a:cubicBezTo>
                    <a:pt x="52" y="10"/>
                    <a:pt x="52" y="10"/>
                    <a:pt x="52" y="21"/>
                  </a:cubicBezTo>
                  <a:cubicBezTo>
                    <a:pt x="52" y="31"/>
                    <a:pt x="52" y="31"/>
                    <a:pt x="52" y="31"/>
                  </a:cubicBezTo>
                  <a:cubicBezTo>
                    <a:pt x="52" y="21"/>
                    <a:pt x="52" y="10"/>
                    <a:pt x="5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4"/>
            <p:cNvSpPr/>
            <p:nvPr/>
          </p:nvSpPr>
          <p:spPr>
            <a:xfrm>
              <a:off x="5499215" y="3576725"/>
              <a:ext cx="75240" cy="71640"/>
            </a:xfrm>
            <a:custGeom>
              <a:avLst/>
              <a:gdLst/>
              <a:ahLst/>
              <a:cxnLst/>
              <a:rect l="l" t="t" r="r" b="b"/>
              <a:pathLst>
                <a:path w="209" h="199" extrusionOk="0">
                  <a:moveTo>
                    <a:pt x="0" y="0"/>
                  </a:moveTo>
                  <a:cubicBezTo>
                    <a:pt x="0" y="84"/>
                    <a:pt x="52" y="157"/>
                    <a:pt x="145" y="188"/>
                  </a:cubicBezTo>
                  <a:cubicBezTo>
                    <a:pt x="166" y="188"/>
                    <a:pt x="187" y="198"/>
                    <a:pt x="197" y="198"/>
                  </a:cubicBezTo>
                  <a:cubicBezTo>
                    <a:pt x="208" y="198"/>
                    <a:pt x="208" y="198"/>
                    <a:pt x="208" y="198"/>
                  </a:cubicBezTo>
                  <a:lnTo>
                    <a:pt x="197" y="198"/>
                  </a:lnTo>
                  <a:cubicBezTo>
                    <a:pt x="187" y="198"/>
                    <a:pt x="166" y="188"/>
                    <a:pt x="145" y="188"/>
                  </a:cubicBezTo>
                  <a:cubicBezTo>
                    <a:pt x="52" y="157"/>
                    <a:pt x="0" y="8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4"/>
            <p:cNvSpPr/>
            <p:nvPr/>
          </p:nvSpPr>
          <p:spPr>
            <a:xfrm>
              <a:off x="5600375" y="3588245"/>
              <a:ext cx="3960" cy="56520"/>
            </a:xfrm>
            <a:custGeom>
              <a:avLst/>
              <a:gdLst/>
              <a:ahLst/>
              <a:cxnLst/>
              <a:rect l="l" t="t" r="r" b="b"/>
              <a:pathLst>
                <a:path w="11" h="157" extrusionOk="0">
                  <a:moveTo>
                    <a:pt x="10" y="0"/>
                  </a:moveTo>
                  <a:cubicBezTo>
                    <a:pt x="10" y="52"/>
                    <a:pt x="10" y="104"/>
                    <a:pt x="0" y="145"/>
                  </a:cubicBezTo>
                  <a:lnTo>
                    <a:pt x="0" y="156"/>
                  </a:lnTo>
                  <a:cubicBezTo>
                    <a:pt x="10" y="10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4"/>
            <p:cNvSpPr/>
            <p:nvPr/>
          </p:nvSpPr>
          <p:spPr>
            <a:xfrm>
              <a:off x="5596415" y="3486725"/>
              <a:ext cx="71640" cy="158040"/>
            </a:xfrm>
            <a:custGeom>
              <a:avLst/>
              <a:gdLst/>
              <a:ahLst/>
              <a:cxnLst/>
              <a:rect l="l" t="t" r="r" b="b"/>
              <a:pathLst>
                <a:path w="199" h="439" extrusionOk="0">
                  <a:moveTo>
                    <a:pt x="42" y="0"/>
                  </a:moveTo>
                  <a:cubicBezTo>
                    <a:pt x="32" y="0"/>
                    <a:pt x="11" y="0"/>
                    <a:pt x="0" y="11"/>
                  </a:cubicBezTo>
                  <a:cubicBezTo>
                    <a:pt x="11" y="94"/>
                    <a:pt x="21" y="188"/>
                    <a:pt x="21" y="282"/>
                  </a:cubicBezTo>
                  <a:cubicBezTo>
                    <a:pt x="21" y="334"/>
                    <a:pt x="21" y="386"/>
                    <a:pt x="11" y="438"/>
                  </a:cubicBezTo>
                  <a:cubicBezTo>
                    <a:pt x="94" y="407"/>
                    <a:pt x="167" y="334"/>
                    <a:pt x="188" y="250"/>
                  </a:cubicBezTo>
                  <a:cubicBezTo>
                    <a:pt x="188" y="229"/>
                    <a:pt x="198" y="219"/>
                    <a:pt x="198" y="198"/>
                  </a:cubicBezTo>
                  <a:cubicBezTo>
                    <a:pt x="198" y="104"/>
                    <a:pt x="125" y="42"/>
                    <a:pt x="4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4"/>
            <p:cNvSpPr/>
            <p:nvPr/>
          </p:nvSpPr>
          <p:spPr>
            <a:xfrm>
              <a:off x="5574095" y="3490685"/>
              <a:ext cx="19080" cy="157680"/>
            </a:xfrm>
            <a:custGeom>
              <a:avLst/>
              <a:gdLst/>
              <a:ahLst/>
              <a:cxnLst/>
              <a:rect l="l" t="t" r="r" b="b"/>
              <a:pathLst>
                <a:path w="53" h="438" extrusionOk="0">
                  <a:moveTo>
                    <a:pt x="52" y="0"/>
                  </a:moveTo>
                  <a:cubicBezTo>
                    <a:pt x="31" y="0"/>
                    <a:pt x="21" y="0"/>
                    <a:pt x="0" y="10"/>
                  </a:cubicBezTo>
                  <a:cubicBezTo>
                    <a:pt x="21" y="104"/>
                    <a:pt x="21" y="208"/>
                    <a:pt x="21" y="302"/>
                  </a:cubicBezTo>
                  <a:cubicBezTo>
                    <a:pt x="21" y="343"/>
                    <a:pt x="21" y="385"/>
                    <a:pt x="21" y="427"/>
                  </a:cubicBezTo>
                  <a:lnTo>
                    <a:pt x="10" y="437"/>
                  </a:lnTo>
                  <a:lnTo>
                    <a:pt x="0" y="427"/>
                  </a:lnTo>
                  <a:cubicBezTo>
                    <a:pt x="0" y="437"/>
                    <a:pt x="0" y="437"/>
                    <a:pt x="0" y="437"/>
                  </a:cubicBezTo>
                  <a:cubicBezTo>
                    <a:pt x="10" y="437"/>
                    <a:pt x="10" y="437"/>
                    <a:pt x="10" y="437"/>
                  </a:cubicBezTo>
                  <a:cubicBezTo>
                    <a:pt x="21" y="437"/>
                    <a:pt x="31" y="437"/>
                    <a:pt x="52" y="427"/>
                  </a:cubicBezTo>
                  <a:cubicBezTo>
                    <a:pt x="52" y="385"/>
                    <a:pt x="52" y="333"/>
                    <a:pt x="52" y="291"/>
                  </a:cubicBezTo>
                  <a:cubicBezTo>
                    <a:pt x="52" y="208"/>
                    <a:pt x="52" y="114"/>
                    <a:pt x="52" y="31"/>
                  </a:cubicBezTo>
                  <a:lnTo>
                    <a:pt x="52" y="21"/>
                  </a:lnTo>
                  <a:cubicBezTo>
                    <a:pt x="52" y="10"/>
                    <a:pt x="52" y="10"/>
                    <a:pt x="5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4"/>
            <p:cNvSpPr/>
            <p:nvPr/>
          </p:nvSpPr>
          <p:spPr>
            <a:xfrm>
              <a:off x="5499215" y="3494285"/>
              <a:ext cx="75240" cy="154080"/>
            </a:xfrm>
            <a:custGeom>
              <a:avLst/>
              <a:gdLst/>
              <a:ahLst/>
              <a:cxnLst/>
              <a:rect l="l" t="t" r="r" b="b"/>
              <a:pathLst>
                <a:path w="209" h="428" extrusionOk="0">
                  <a:moveTo>
                    <a:pt x="197" y="0"/>
                  </a:moveTo>
                  <a:cubicBezTo>
                    <a:pt x="135" y="21"/>
                    <a:pt x="83" y="52"/>
                    <a:pt x="41" y="94"/>
                  </a:cubicBezTo>
                  <a:cubicBezTo>
                    <a:pt x="10" y="136"/>
                    <a:pt x="0" y="177"/>
                    <a:pt x="0" y="229"/>
                  </a:cubicBezTo>
                  <a:cubicBezTo>
                    <a:pt x="0" y="313"/>
                    <a:pt x="52" y="386"/>
                    <a:pt x="145" y="417"/>
                  </a:cubicBezTo>
                  <a:cubicBezTo>
                    <a:pt x="166" y="417"/>
                    <a:pt x="187" y="427"/>
                    <a:pt x="197" y="427"/>
                  </a:cubicBezTo>
                  <a:cubicBezTo>
                    <a:pt x="208" y="427"/>
                    <a:pt x="208" y="427"/>
                    <a:pt x="208" y="427"/>
                  </a:cubicBezTo>
                  <a:cubicBezTo>
                    <a:pt x="208" y="417"/>
                    <a:pt x="208" y="417"/>
                    <a:pt x="208" y="417"/>
                  </a:cubicBezTo>
                  <a:cubicBezTo>
                    <a:pt x="208" y="417"/>
                    <a:pt x="197" y="417"/>
                    <a:pt x="197" y="406"/>
                  </a:cubicBezTo>
                  <a:cubicBezTo>
                    <a:pt x="197" y="271"/>
                    <a:pt x="197" y="136"/>
                    <a:pt x="19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25"/>
                    <a:pt x="10" y="63"/>
                    <a:pt x="1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4"/>
            <p:cNvSpPr/>
            <p:nvPr/>
          </p:nvSpPr>
          <p:spPr>
            <a:xfrm>
              <a:off x="5603975" y="3127085"/>
              <a:ext cx="900360" cy="79200"/>
            </a:xfrm>
            <a:custGeom>
              <a:avLst/>
              <a:gdLst/>
              <a:ahLst/>
              <a:cxnLst/>
              <a:rect l="l" t="t" r="r" b="b"/>
              <a:pathLst>
                <a:path w="2501" h="220" extrusionOk="0">
                  <a:moveTo>
                    <a:pt x="11" y="198"/>
                  </a:moveTo>
                  <a:cubicBezTo>
                    <a:pt x="21" y="209"/>
                    <a:pt x="31" y="209"/>
                    <a:pt x="42" y="219"/>
                  </a:cubicBezTo>
                  <a:cubicBezTo>
                    <a:pt x="31" y="209"/>
                    <a:pt x="21" y="209"/>
                    <a:pt x="11" y="198"/>
                  </a:cubicBezTo>
                  <a:moveTo>
                    <a:pt x="11" y="198"/>
                  </a:moveTo>
                  <a:lnTo>
                    <a:pt x="11" y="198"/>
                  </a:lnTo>
                  <a:moveTo>
                    <a:pt x="0" y="198"/>
                  </a:moveTo>
                  <a:lnTo>
                    <a:pt x="0" y="198"/>
                  </a:lnTo>
                  <a:moveTo>
                    <a:pt x="63" y="188"/>
                  </a:moveTo>
                  <a:cubicBezTo>
                    <a:pt x="84" y="188"/>
                    <a:pt x="94" y="198"/>
                    <a:pt x="115" y="209"/>
                  </a:cubicBezTo>
                  <a:cubicBezTo>
                    <a:pt x="94" y="198"/>
                    <a:pt x="84" y="188"/>
                    <a:pt x="63" y="188"/>
                  </a:cubicBezTo>
                  <a:moveTo>
                    <a:pt x="63" y="167"/>
                  </a:moveTo>
                  <a:lnTo>
                    <a:pt x="63" y="177"/>
                  </a:lnTo>
                  <a:lnTo>
                    <a:pt x="63" y="167"/>
                  </a:lnTo>
                  <a:moveTo>
                    <a:pt x="615" y="115"/>
                  </a:moveTo>
                  <a:cubicBezTo>
                    <a:pt x="552" y="115"/>
                    <a:pt x="500" y="136"/>
                    <a:pt x="448" y="167"/>
                  </a:cubicBezTo>
                  <a:cubicBezTo>
                    <a:pt x="500" y="136"/>
                    <a:pt x="552" y="115"/>
                    <a:pt x="615" y="115"/>
                  </a:cubicBezTo>
                  <a:moveTo>
                    <a:pt x="615" y="115"/>
                  </a:moveTo>
                  <a:lnTo>
                    <a:pt x="615" y="115"/>
                  </a:lnTo>
                  <a:moveTo>
                    <a:pt x="1292" y="52"/>
                  </a:moveTo>
                  <a:cubicBezTo>
                    <a:pt x="1281" y="52"/>
                    <a:pt x="1271" y="52"/>
                    <a:pt x="1261" y="52"/>
                  </a:cubicBezTo>
                  <a:cubicBezTo>
                    <a:pt x="1271" y="52"/>
                    <a:pt x="1281" y="52"/>
                    <a:pt x="1292" y="52"/>
                  </a:cubicBezTo>
                  <a:moveTo>
                    <a:pt x="1292" y="52"/>
                  </a:moveTo>
                  <a:lnTo>
                    <a:pt x="1292" y="52"/>
                  </a:lnTo>
                  <a:moveTo>
                    <a:pt x="1979" y="32"/>
                  </a:moveTo>
                  <a:lnTo>
                    <a:pt x="1979" y="32"/>
                  </a:lnTo>
                  <a:moveTo>
                    <a:pt x="2000" y="21"/>
                  </a:moveTo>
                  <a:cubicBezTo>
                    <a:pt x="1990" y="21"/>
                    <a:pt x="1979" y="21"/>
                    <a:pt x="1979" y="32"/>
                  </a:cubicBezTo>
                  <a:cubicBezTo>
                    <a:pt x="1979" y="21"/>
                    <a:pt x="1990" y="21"/>
                    <a:pt x="2000" y="21"/>
                  </a:cubicBezTo>
                  <a:moveTo>
                    <a:pt x="2000" y="21"/>
                  </a:moveTo>
                  <a:lnTo>
                    <a:pt x="2000" y="21"/>
                  </a:lnTo>
                  <a:moveTo>
                    <a:pt x="1927" y="21"/>
                  </a:moveTo>
                  <a:cubicBezTo>
                    <a:pt x="1865" y="21"/>
                    <a:pt x="1792" y="63"/>
                    <a:pt x="1740" y="115"/>
                  </a:cubicBezTo>
                  <a:cubicBezTo>
                    <a:pt x="1792" y="63"/>
                    <a:pt x="1865" y="21"/>
                    <a:pt x="1927" y="21"/>
                  </a:cubicBezTo>
                  <a:moveTo>
                    <a:pt x="1938" y="21"/>
                  </a:moveTo>
                  <a:lnTo>
                    <a:pt x="1938" y="21"/>
                  </a:lnTo>
                  <a:moveTo>
                    <a:pt x="2500" y="0"/>
                  </a:moveTo>
                  <a:cubicBezTo>
                    <a:pt x="2459" y="21"/>
                    <a:pt x="2417" y="52"/>
                    <a:pt x="2386" y="84"/>
                  </a:cubicBezTo>
                  <a:cubicBezTo>
                    <a:pt x="2417" y="52"/>
                    <a:pt x="2459" y="21"/>
                    <a:pt x="2500"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4"/>
            <p:cNvSpPr/>
            <p:nvPr/>
          </p:nvSpPr>
          <p:spPr>
            <a:xfrm>
              <a:off x="5603975" y="3093605"/>
              <a:ext cx="900360" cy="109080"/>
            </a:xfrm>
            <a:custGeom>
              <a:avLst/>
              <a:gdLst/>
              <a:ahLst/>
              <a:cxnLst/>
              <a:rect l="l" t="t" r="r" b="b"/>
              <a:pathLst>
                <a:path w="2501" h="303" extrusionOk="0">
                  <a:moveTo>
                    <a:pt x="1729" y="0"/>
                  </a:moveTo>
                  <a:cubicBezTo>
                    <a:pt x="1146" y="0"/>
                    <a:pt x="563" y="72"/>
                    <a:pt x="11" y="239"/>
                  </a:cubicBezTo>
                  <a:cubicBezTo>
                    <a:pt x="11" y="239"/>
                    <a:pt x="0" y="239"/>
                    <a:pt x="0" y="250"/>
                  </a:cubicBezTo>
                  <a:cubicBezTo>
                    <a:pt x="21" y="250"/>
                    <a:pt x="42" y="260"/>
                    <a:pt x="63" y="260"/>
                  </a:cubicBezTo>
                  <a:lnTo>
                    <a:pt x="63" y="270"/>
                  </a:lnTo>
                  <a:lnTo>
                    <a:pt x="63" y="281"/>
                  </a:lnTo>
                  <a:cubicBezTo>
                    <a:pt x="84" y="281"/>
                    <a:pt x="94" y="291"/>
                    <a:pt x="115" y="302"/>
                  </a:cubicBezTo>
                  <a:cubicBezTo>
                    <a:pt x="229" y="291"/>
                    <a:pt x="334" y="270"/>
                    <a:pt x="448" y="260"/>
                  </a:cubicBezTo>
                  <a:cubicBezTo>
                    <a:pt x="500" y="229"/>
                    <a:pt x="552" y="208"/>
                    <a:pt x="615" y="208"/>
                  </a:cubicBezTo>
                  <a:cubicBezTo>
                    <a:pt x="646" y="208"/>
                    <a:pt x="688" y="218"/>
                    <a:pt x="729" y="239"/>
                  </a:cubicBezTo>
                  <a:cubicBezTo>
                    <a:pt x="854" y="229"/>
                    <a:pt x="979" y="218"/>
                    <a:pt x="1094" y="218"/>
                  </a:cubicBezTo>
                  <a:cubicBezTo>
                    <a:pt x="1136" y="187"/>
                    <a:pt x="1188" y="166"/>
                    <a:pt x="1250" y="156"/>
                  </a:cubicBezTo>
                  <a:lnTo>
                    <a:pt x="1261" y="145"/>
                  </a:lnTo>
                  <a:cubicBezTo>
                    <a:pt x="1271" y="145"/>
                    <a:pt x="1281" y="145"/>
                    <a:pt x="1292" y="145"/>
                  </a:cubicBezTo>
                  <a:cubicBezTo>
                    <a:pt x="1354" y="145"/>
                    <a:pt x="1406" y="166"/>
                    <a:pt x="1438" y="208"/>
                  </a:cubicBezTo>
                  <a:cubicBezTo>
                    <a:pt x="1479" y="208"/>
                    <a:pt x="1521" y="208"/>
                    <a:pt x="1563" y="208"/>
                  </a:cubicBezTo>
                  <a:cubicBezTo>
                    <a:pt x="1625" y="208"/>
                    <a:pt x="1688" y="208"/>
                    <a:pt x="1740" y="208"/>
                  </a:cubicBezTo>
                  <a:cubicBezTo>
                    <a:pt x="1792" y="156"/>
                    <a:pt x="1865" y="114"/>
                    <a:pt x="1927" y="114"/>
                  </a:cubicBezTo>
                  <a:cubicBezTo>
                    <a:pt x="1938" y="114"/>
                    <a:pt x="1938" y="114"/>
                    <a:pt x="1938" y="114"/>
                  </a:cubicBezTo>
                  <a:cubicBezTo>
                    <a:pt x="1948" y="114"/>
                    <a:pt x="1958" y="114"/>
                    <a:pt x="1979" y="125"/>
                  </a:cubicBezTo>
                  <a:cubicBezTo>
                    <a:pt x="1979" y="114"/>
                    <a:pt x="1990" y="114"/>
                    <a:pt x="2000" y="114"/>
                  </a:cubicBezTo>
                  <a:cubicBezTo>
                    <a:pt x="2063" y="114"/>
                    <a:pt x="2104" y="166"/>
                    <a:pt x="2136" y="218"/>
                  </a:cubicBezTo>
                  <a:cubicBezTo>
                    <a:pt x="2209" y="229"/>
                    <a:pt x="2281" y="229"/>
                    <a:pt x="2354" y="239"/>
                  </a:cubicBezTo>
                  <a:cubicBezTo>
                    <a:pt x="2365" y="218"/>
                    <a:pt x="2375" y="197"/>
                    <a:pt x="2386" y="187"/>
                  </a:cubicBezTo>
                  <a:lnTo>
                    <a:pt x="2386" y="177"/>
                  </a:lnTo>
                  <a:cubicBezTo>
                    <a:pt x="2417" y="145"/>
                    <a:pt x="2459" y="114"/>
                    <a:pt x="2500" y="93"/>
                  </a:cubicBezTo>
                  <a:cubicBezTo>
                    <a:pt x="2490" y="62"/>
                    <a:pt x="2459" y="41"/>
                    <a:pt x="2417" y="31"/>
                  </a:cubicBezTo>
                  <a:cubicBezTo>
                    <a:pt x="2188" y="10"/>
                    <a:pt x="1958" y="0"/>
                    <a:pt x="1729"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44"/>
          <p:cNvGrpSpPr/>
          <p:nvPr/>
        </p:nvGrpSpPr>
        <p:grpSpPr>
          <a:xfrm>
            <a:off x="2967855" y="3258201"/>
            <a:ext cx="399093" cy="403761"/>
            <a:chOff x="3567815" y="2186045"/>
            <a:chExt cx="307800" cy="311400"/>
          </a:xfrm>
        </p:grpSpPr>
        <p:sp>
          <p:nvSpPr>
            <p:cNvPr id="3324" name="Google Shape;3324;p44"/>
            <p:cNvSpPr/>
            <p:nvPr/>
          </p:nvSpPr>
          <p:spPr>
            <a:xfrm>
              <a:off x="3567815" y="2186045"/>
              <a:ext cx="307800" cy="311400"/>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4"/>
            <p:cNvSpPr/>
            <p:nvPr/>
          </p:nvSpPr>
          <p:spPr>
            <a:xfrm>
              <a:off x="3579335" y="2321045"/>
              <a:ext cx="259200" cy="157680"/>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4"/>
            <p:cNvSpPr/>
            <p:nvPr/>
          </p:nvSpPr>
          <p:spPr>
            <a:xfrm>
              <a:off x="3598055" y="2189645"/>
              <a:ext cx="225360" cy="13176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4"/>
            <p:cNvSpPr/>
            <p:nvPr/>
          </p:nvSpPr>
          <p:spPr>
            <a:xfrm>
              <a:off x="3582935" y="2283605"/>
              <a:ext cx="236520" cy="161280"/>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4"/>
            <p:cNvSpPr/>
            <p:nvPr/>
          </p:nvSpPr>
          <p:spPr>
            <a:xfrm>
              <a:off x="3620735" y="2444525"/>
              <a:ext cx="161640" cy="45360"/>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4"/>
            <p:cNvSpPr/>
            <p:nvPr/>
          </p:nvSpPr>
          <p:spPr>
            <a:xfrm>
              <a:off x="3586895" y="2324645"/>
              <a:ext cx="251640" cy="1540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4"/>
            <p:cNvSpPr/>
            <p:nvPr/>
          </p:nvSpPr>
          <p:spPr>
            <a:xfrm>
              <a:off x="3692015" y="2452085"/>
              <a:ext cx="45360" cy="4320"/>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4"/>
            <p:cNvSpPr/>
            <p:nvPr/>
          </p:nvSpPr>
          <p:spPr>
            <a:xfrm>
              <a:off x="3695615" y="2452085"/>
              <a:ext cx="34200" cy="4320"/>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4"/>
            <p:cNvSpPr/>
            <p:nvPr/>
          </p:nvSpPr>
          <p:spPr>
            <a:xfrm>
              <a:off x="3616775" y="2384765"/>
              <a:ext cx="187920" cy="60120"/>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44"/>
          <p:cNvSpPr/>
          <p:nvPr/>
        </p:nvSpPr>
        <p:spPr>
          <a:xfrm>
            <a:off x="6183770" y="3452521"/>
            <a:ext cx="19080" cy="15120"/>
          </a:xfrm>
          <a:custGeom>
            <a:avLst/>
            <a:gdLst/>
            <a:ahLst/>
            <a:cxnLst/>
            <a:rect l="l" t="t" r="r" b="b"/>
            <a:pathLst>
              <a:path w="53" h="42" extrusionOk="0">
                <a:moveTo>
                  <a:pt x="21" y="0"/>
                </a:moveTo>
                <a:lnTo>
                  <a:pt x="21" y="10"/>
                </a:lnTo>
                <a:lnTo>
                  <a:pt x="11" y="10"/>
                </a:lnTo>
                <a:cubicBezTo>
                  <a:pt x="0" y="20"/>
                  <a:pt x="21" y="41"/>
                  <a:pt x="31" y="41"/>
                </a:cubicBezTo>
                <a:lnTo>
                  <a:pt x="42" y="41"/>
                </a:lnTo>
                <a:cubicBezTo>
                  <a:pt x="42" y="31"/>
                  <a:pt x="52" y="31"/>
                  <a:pt x="52" y="31"/>
                </a:cubicBezTo>
                <a:cubicBezTo>
                  <a:pt x="42" y="20"/>
                  <a:pt x="31" y="10"/>
                  <a:pt x="21" y="0"/>
                </a:cubicBez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44"/>
          <p:cNvGrpSpPr/>
          <p:nvPr/>
        </p:nvGrpSpPr>
        <p:grpSpPr>
          <a:xfrm>
            <a:off x="5195642" y="2951941"/>
            <a:ext cx="833040" cy="1016280"/>
            <a:chOff x="2911895" y="3145805"/>
            <a:chExt cx="833040" cy="1016280"/>
          </a:xfrm>
        </p:grpSpPr>
        <p:sp>
          <p:nvSpPr>
            <p:cNvPr id="3335" name="Google Shape;3335;p44"/>
            <p:cNvSpPr/>
            <p:nvPr/>
          </p:nvSpPr>
          <p:spPr>
            <a:xfrm>
              <a:off x="2911895" y="3145805"/>
              <a:ext cx="833040" cy="1016280"/>
            </a:xfrm>
            <a:custGeom>
              <a:avLst/>
              <a:gdLst/>
              <a:ahLst/>
              <a:cxnLst/>
              <a:rect l="l" t="t" r="r" b="b"/>
              <a:pathLst>
                <a:path w="2314" h="2823" extrusionOk="0">
                  <a:moveTo>
                    <a:pt x="2125" y="1563"/>
                  </a:moveTo>
                  <a:cubicBezTo>
                    <a:pt x="2208" y="1761"/>
                    <a:pt x="2313" y="1948"/>
                    <a:pt x="2188" y="2146"/>
                  </a:cubicBezTo>
                  <a:cubicBezTo>
                    <a:pt x="2073" y="2334"/>
                    <a:pt x="1854" y="2490"/>
                    <a:pt x="1667" y="2594"/>
                  </a:cubicBezTo>
                  <a:cubicBezTo>
                    <a:pt x="1510" y="2677"/>
                    <a:pt x="1240" y="2822"/>
                    <a:pt x="1063" y="2729"/>
                  </a:cubicBezTo>
                  <a:cubicBezTo>
                    <a:pt x="865" y="2636"/>
                    <a:pt x="719" y="2344"/>
                    <a:pt x="604" y="2167"/>
                  </a:cubicBezTo>
                  <a:cubicBezTo>
                    <a:pt x="438" y="1896"/>
                    <a:pt x="0" y="1271"/>
                    <a:pt x="271" y="948"/>
                  </a:cubicBezTo>
                  <a:cubicBezTo>
                    <a:pt x="250" y="948"/>
                    <a:pt x="219" y="938"/>
                    <a:pt x="198" y="938"/>
                  </a:cubicBezTo>
                  <a:cubicBezTo>
                    <a:pt x="188" y="938"/>
                    <a:pt x="188" y="938"/>
                    <a:pt x="188" y="938"/>
                  </a:cubicBezTo>
                  <a:cubicBezTo>
                    <a:pt x="177" y="927"/>
                    <a:pt x="177" y="927"/>
                    <a:pt x="177" y="927"/>
                  </a:cubicBezTo>
                  <a:cubicBezTo>
                    <a:pt x="146" y="875"/>
                    <a:pt x="115" y="823"/>
                    <a:pt x="94" y="771"/>
                  </a:cubicBezTo>
                  <a:cubicBezTo>
                    <a:pt x="73" y="719"/>
                    <a:pt x="42" y="677"/>
                    <a:pt x="31" y="625"/>
                  </a:cubicBezTo>
                  <a:cubicBezTo>
                    <a:pt x="21" y="625"/>
                    <a:pt x="21" y="625"/>
                    <a:pt x="21" y="615"/>
                  </a:cubicBezTo>
                  <a:cubicBezTo>
                    <a:pt x="10" y="615"/>
                    <a:pt x="0" y="605"/>
                    <a:pt x="0" y="594"/>
                  </a:cubicBezTo>
                  <a:cubicBezTo>
                    <a:pt x="260" y="250"/>
                    <a:pt x="698" y="52"/>
                    <a:pt x="1115" y="0"/>
                  </a:cubicBezTo>
                  <a:cubicBezTo>
                    <a:pt x="1125" y="0"/>
                    <a:pt x="1135" y="0"/>
                    <a:pt x="1135" y="11"/>
                  </a:cubicBezTo>
                  <a:cubicBezTo>
                    <a:pt x="1146" y="11"/>
                    <a:pt x="1167" y="11"/>
                    <a:pt x="1167" y="21"/>
                  </a:cubicBezTo>
                  <a:cubicBezTo>
                    <a:pt x="1240" y="125"/>
                    <a:pt x="1292" y="240"/>
                    <a:pt x="1354" y="344"/>
                  </a:cubicBezTo>
                  <a:cubicBezTo>
                    <a:pt x="1354" y="355"/>
                    <a:pt x="1354" y="355"/>
                    <a:pt x="1354" y="365"/>
                  </a:cubicBezTo>
                  <a:cubicBezTo>
                    <a:pt x="1365" y="365"/>
                    <a:pt x="1375" y="386"/>
                    <a:pt x="1365" y="396"/>
                  </a:cubicBezTo>
                  <a:cubicBezTo>
                    <a:pt x="1344" y="417"/>
                    <a:pt x="1333" y="438"/>
                    <a:pt x="1313" y="459"/>
                  </a:cubicBezTo>
                  <a:cubicBezTo>
                    <a:pt x="1500" y="459"/>
                    <a:pt x="1604" y="615"/>
                    <a:pt x="1698" y="761"/>
                  </a:cubicBezTo>
                  <a:cubicBezTo>
                    <a:pt x="1865" y="1021"/>
                    <a:pt x="2000" y="1292"/>
                    <a:pt x="2125" y="1563"/>
                  </a:cubicBezTo>
                  <a:moveTo>
                    <a:pt x="2052" y="2219"/>
                  </a:moveTo>
                  <a:cubicBezTo>
                    <a:pt x="2219" y="2042"/>
                    <a:pt x="2167" y="1823"/>
                    <a:pt x="2083" y="1625"/>
                  </a:cubicBezTo>
                  <a:cubicBezTo>
                    <a:pt x="1823" y="2052"/>
                    <a:pt x="1302" y="2469"/>
                    <a:pt x="781" y="2334"/>
                  </a:cubicBezTo>
                  <a:cubicBezTo>
                    <a:pt x="823" y="2396"/>
                    <a:pt x="875" y="2469"/>
                    <a:pt x="927" y="2521"/>
                  </a:cubicBezTo>
                  <a:cubicBezTo>
                    <a:pt x="1135" y="2760"/>
                    <a:pt x="1344" y="2688"/>
                    <a:pt x="1583" y="2573"/>
                  </a:cubicBezTo>
                  <a:cubicBezTo>
                    <a:pt x="1760" y="2480"/>
                    <a:pt x="1917" y="2365"/>
                    <a:pt x="2052" y="2219"/>
                  </a:cubicBezTo>
                  <a:moveTo>
                    <a:pt x="2052" y="1563"/>
                  </a:moveTo>
                  <a:cubicBezTo>
                    <a:pt x="2052" y="1542"/>
                    <a:pt x="2042" y="1532"/>
                    <a:pt x="2031" y="1511"/>
                  </a:cubicBezTo>
                  <a:cubicBezTo>
                    <a:pt x="1969" y="1365"/>
                    <a:pt x="1896" y="1219"/>
                    <a:pt x="1823" y="1073"/>
                  </a:cubicBezTo>
                  <a:cubicBezTo>
                    <a:pt x="1771" y="990"/>
                    <a:pt x="1708" y="844"/>
                    <a:pt x="1625" y="730"/>
                  </a:cubicBezTo>
                  <a:cubicBezTo>
                    <a:pt x="1344" y="1146"/>
                    <a:pt x="792" y="1427"/>
                    <a:pt x="281" y="1427"/>
                  </a:cubicBezTo>
                  <a:cubicBezTo>
                    <a:pt x="354" y="1657"/>
                    <a:pt x="510" y="1896"/>
                    <a:pt x="604" y="2063"/>
                  </a:cubicBezTo>
                  <a:cubicBezTo>
                    <a:pt x="656" y="2146"/>
                    <a:pt x="708" y="2230"/>
                    <a:pt x="760" y="2302"/>
                  </a:cubicBezTo>
                  <a:cubicBezTo>
                    <a:pt x="1313" y="2355"/>
                    <a:pt x="1792" y="2032"/>
                    <a:pt x="2052" y="1563"/>
                  </a:cubicBezTo>
                  <a:moveTo>
                    <a:pt x="1594" y="698"/>
                  </a:moveTo>
                  <a:cubicBezTo>
                    <a:pt x="1604" y="698"/>
                    <a:pt x="1604" y="698"/>
                    <a:pt x="1604" y="698"/>
                  </a:cubicBezTo>
                  <a:cubicBezTo>
                    <a:pt x="1521" y="594"/>
                    <a:pt x="1417" y="511"/>
                    <a:pt x="1302" y="511"/>
                  </a:cubicBezTo>
                  <a:cubicBezTo>
                    <a:pt x="1292" y="521"/>
                    <a:pt x="1281" y="511"/>
                    <a:pt x="1281" y="500"/>
                  </a:cubicBezTo>
                  <a:cubicBezTo>
                    <a:pt x="1031" y="771"/>
                    <a:pt x="688" y="1000"/>
                    <a:pt x="313" y="959"/>
                  </a:cubicBezTo>
                  <a:cubicBezTo>
                    <a:pt x="229" y="1084"/>
                    <a:pt x="229" y="1240"/>
                    <a:pt x="281" y="1407"/>
                  </a:cubicBezTo>
                  <a:cubicBezTo>
                    <a:pt x="833" y="1344"/>
                    <a:pt x="1240" y="1115"/>
                    <a:pt x="1594" y="698"/>
                  </a:cubicBezTo>
                  <a:moveTo>
                    <a:pt x="1323" y="375"/>
                  </a:moveTo>
                  <a:cubicBezTo>
                    <a:pt x="1323" y="375"/>
                    <a:pt x="1313" y="375"/>
                    <a:pt x="1313" y="365"/>
                  </a:cubicBezTo>
                  <a:cubicBezTo>
                    <a:pt x="1260" y="271"/>
                    <a:pt x="1198" y="167"/>
                    <a:pt x="1156" y="63"/>
                  </a:cubicBezTo>
                  <a:cubicBezTo>
                    <a:pt x="1125" y="146"/>
                    <a:pt x="1073" y="219"/>
                    <a:pt x="1010" y="282"/>
                  </a:cubicBezTo>
                  <a:cubicBezTo>
                    <a:pt x="1031" y="323"/>
                    <a:pt x="1042" y="365"/>
                    <a:pt x="1063" y="396"/>
                  </a:cubicBezTo>
                  <a:cubicBezTo>
                    <a:pt x="1083" y="448"/>
                    <a:pt x="1115" y="490"/>
                    <a:pt x="1135" y="532"/>
                  </a:cubicBezTo>
                  <a:cubicBezTo>
                    <a:pt x="1146" y="532"/>
                    <a:pt x="1135" y="532"/>
                    <a:pt x="1135" y="542"/>
                  </a:cubicBezTo>
                  <a:cubicBezTo>
                    <a:pt x="1125" y="542"/>
                    <a:pt x="1125" y="542"/>
                    <a:pt x="1125" y="542"/>
                  </a:cubicBezTo>
                  <a:cubicBezTo>
                    <a:pt x="1063" y="480"/>
                    <a:pt x="1010" y="386"/>
                    <a:pt x="1000" y="302"/>
                  </a:cubicBezTo>
                  <a:cubicBezTo>
                    <a:pt x="927" y="375"/>
                    <a:pt x="854" y="438"/>
                    <a:pt x="771" y="490"/>
                  </a:cubicBezTo>
                  <a:cubicBezTo>
                    <a:pt x="792" y="573"/>
                    <a:pt x="823" y="646"/>
                    <a:pt x="865" y="709"/>
                  </a:cubicBezTo>
                  <a:cubicBezTo>
                    <a:pt x="875" y="719"/>
                    <a:pt x="865" y="730"/>
                    <a:pt x="854" y="719"/>
                  </a:cubicBezTo>
                  <a:cubicBezTo>
                    <a:pt x="802" y="657"/>
                    <a:pt x="760" y="584"/>
                    <a:pt x="740" y="511"/>
                  </a:cubicBezTo>
                  <a:cubicBezTo>
                    <a:pt x="708" y="532"/>
                    <a:pt x="667" y="552"/>
                    <a:pt x="625" y="563"/>
                  </a:cubicBezTo>
                  <a:cubicBezTo>
                    <a:pt x="646" y="636"/>
                    <a:pt x="677" y="709"/>
                    <a:pt x="719" y="771"/>
                  </a:cubicBezTo>
                  <a:cubicBezTo>
                    <a:pt x="719" y="782"/>
                    <a:pt x="708" y="792"/>
                    <a:pt x="708" y="782"/>
                  </a:cubicBezTo>
                  <a:cubicBezTo>
                    <a:pt x="667" y="719"/>
                    <a:pt x="625" y="646"/>
                    <a:pt x="604" y="573"/>
                  </a:cubicBezTo>
                  <a:cubicBezTo>
                    <a:pt x="521" y="615"/>
                    <a:pt x="427" y="636"/>
                    <a:pt x="333" y="646"/>
                  </a:cubicBezTo>
                  <a:cubicBezTo>
                    <a:pt x="344" y="677"/>
                    <a:pt x="354" y="709"/>
                    <a:pt x="365" y="740"/>
                  </a:cubicBezTo>
                  <a:cubicBezTo>
                    <a:pt x="385" y="782"/>
                    <a:pt x="417" y="823"/>
                    <a:pt x="448" y="865"/>
                  </a:cubicBezTo>
                  <a:cubicBezTo>
                    <a:pt x="448" y="875"/>
                    <a:pt x="438" y="875"/>
                    <a:pt x="438" y="875"/>
                  </a:cubicBezTo>
                  <a:cubicBezTo>
                    <a:pt x="385" y="813"/>
                    <a:pt x="323" y="730"/>
                    <a:pt x="302" y="646"/>
                  </a:cubicBezTo>
                  <a:cubicBezTo>
                    <a:pt x="271" y="646"/>
                    <a:pt x="240" y="646"/>
                    <a:pt x="198" y="646"/>
                  </a:cubicBezTo>
                  <a:cubicBezTo>
                    <a:pt x="156" y="646"/>
                    <a:pt x="104" y="646"/>
                    <a:pt x="63" y="636"/>
                  </a:cubicBezTo>
                  <a:cubicBezTo>
                    <a:pt x="83" y="667"/>
                    <a:pt x="104" y="709"/>
                    <a:pt x="125" y="740"/>
                  </a:cubicBezTo>
                  <a:cubicBezTo>
                    <a:pt x="156" y="792"/>
                    <a:pt x="198" y="855"/>
                    <a:pt x="219" y="907"/>
                  </a:cubicBezTo>
                  <a:cubicBezTo>
                    <a:pt x="219" y="917"/>
                    <a:pt x="219" y="917"/>
                    <a:pt x="219" y="917"/>
                  </a:cubicBezTo>
                  <a:cubicBezTo>
                    <a:pt x="250" y="917"/>
                    <a:pt x="281" y="917"/>
                    <a:pt x="313" y="917"/>
                  </a:cubicBezTo>
                  <a:cubicBezTo>
                    <a:pt x="417" y="917"/>
                    <a:pt x="510" y="907"/>
                    <a:pt x="594" y="886"/>
                  </a:cubicBezTo>
                  <a:cubicBezTo>
                    <a:pt x="552" y="813"/>
                    <a:pt x="510" y="740"/>
                    <a:pt x="479" y="667"/>
                  </a:cubicBezTo>
                  <a:cubicBezTo>
                    <a:pt x="469" y="657"/>
                    <a:pt x="479" y="657"/>
                    <a:pt x="479" y="657"/>
                  </a:cubicBezTo>
                  <a:cubicBezTo>
                    <a:pt x="542" y="719"/>
                    <a:pt x="583" y="802"/>
                    <a:pt x="625" y="875"/>
                  </a:cubicBezTo>
                  <a:cubicBezTo>
                    <a:pt x="771" y="834"/>
                    <a:pt x="906" y="761"/>
                    <a:pt x="1031" y="667"/>
                  </a:cubicBezTo>
                  <a:cubicBezTo>
                    <a:pt x="990" y="615"/>
                    <a:pt x="948" y="552"/>
                    <a:pt x="927" y="490"/>
                  </a:cubicBezTo>
                  <a:cubicBezTo>
                    <a:pt x="927" y="480"/>
                    <a:pt x="948" y="480"/>
                    <a:pt x="948" y="490"/>
                  </a:cubicBezTo>
                  <a:cubicBezTo>
                    <a:pt x="979" y="542"/>
                    <a:pt x="1010" y="605"/>
                    <a:pt x="1042" y="657"/>
                  </a:cubicBezTo>
                  <a:cubicBezTo>
                    <a:pt x="1083" y="625"/>
                    <a:pt x="1115" y="594"/>
                    <a:pt x="1156" y="563"/>
                  </a:cubicBezTo>
                  <a:cubicBezTo>
                    <a:pt x="1188" y="532"/>
                    <a:pt x="1219" y="490"/>
                    <a:pt x="1250" y="459"/>
                  </a:cubicBezTo>
                  <a:cubicBezTo>
                    <a:pt x="1198" y="396"/>
                    <a:pt x="1146" y="334"/>
                    <a:pt x="1125" y="250"/>
                  </a:cubicBezTo>
                  <a:cubicBezTo>
                    <a:pt x="1115" y="240"/>
                    <a:pt x="1146" y="230"/>
                    <a:pt x="1146" y="240"/>
                  </a:cubicBezTo>
                  <a:cubicBezTo>
                    <a:pt x="1188" y="313"/>
                    <a:pt x="1219" y="375"/>
                    <a:pt x="1260" y="448"/>
                  </a:cubicBezTo>
                  <a:cubicBezTo>
                    <a:pt x="1281" y="427"/>
                    <a:pt x="1302" y="396"/>
                    <a:pt x="1323" y="375"/>
                  </a:cubicBezTo>
                  <a:moveTo>
                    <a:pt x="1104" y="52"/>
                  </a:moveTo>
                  <a:cubicBezTo>
                    <a:pt x="677" y="115"/>
                    <a:pt x="354" y="313"/>
                    <a:pt x="42" y="605"/>
                  </a:cubicBezTo>
                  <a:cubicBezTo>
                    <a:pt x="510" y="636"/>
                    <a:pt x="875" y="448"/>
                    <a:pt x="1104" y="5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4"/>
            <p:cNvSpPr/>
            <p:nvPr/>
          </p:nvSpPr>
          <p:spPr>
            <a:xfrm>
              <a:off x="3193055" y="3730445"/>
              <a:ext cx="518040" cy="409320"/>
            </a:xfrm>
            <a:custGeom>
              <a:avLst/>
              <a:gdLst/>
              <a:ahLst/>
              <a:cxnLst/>
              <a:rect l="l" t="t" r="r" b="b"/>
              <a:pathLst>
                <a:path w="1439" h="1137" extrusionOk="0">
                  <a:moveTo>
                    <a:pt x="1302" y="0"/>
                  </a:moveTo>
                  <a:cubicBezTo>
                    <a:pt x="1386" y="198"/>
                    <a:pt x="1438" y="417"/>
                    <a:pt x="1271" y="594"/>
                  </a:cubicBezTo>
                  <a:cubicBezTo>
                    <a:pt x="1136" y="740"/>
                    <a:pt x="979" y="855"/>
                    <a:pt x="802" y="948"/>
                  </a:cubicBezTo>
                  <a:cubicBezTo>
                    <a:pt x="563" y="1063"/>
                    <a:pt x="354" y="1136"/>
                    <a:pt x="146" y="896"/>
                  </a:cubicBezTo>
                  <a:cubicBezTo>
                    <a:pt x="94" y="844"/>
                    <a:pt x="42" y="771"/>
                    <a:pt x="0" y="709"/>
                  </a:cubicBezTo>
                  <a:cubicBezTo>
                    <a:pt x="521" y="844"/>
                    <a:pt x="1042" y="427"/>
                    <a:pt x="130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4"/>
            <p:cNvSpPr/>
            <p:nvPr/>
          </p:nvSpPr>
          <p:spPr>
            <a:xfrm>
              <a:off x="3022418" y="3410045"/>
              <a:ext cx="637920" cy="585360"/>
            </a:xfrm>
            <a:custGeom>
              <a:avLst/>
              <a:gdLst/>
              <a:ahLst/>
              <a:cxnLst/>
              <a:rect l="l" t="t" r="r" b="b"/>
              <a:pathLst>
                <a:path w="1772" h="1626" extrusionOk="0">
                  <a:moveTo>
                    <a:pt x="1750" y="781"/>
                  </a:moveTo>
                  <a:cubicBezTo>
                    <a:pt x="1761" y="802"/>
                    <a:pt x="1771" y="812"/>
                    <a:pt x="1771" y="833"/>
                  </a:cubicBezTo>
                  <a:cubicBezTo>
                    <a:pt x="1511" y="1302"/>
                    <a:pt x="1032" y="1625"/>
                    <a:pt x="479" y="1572"/>
                  </a:cubicBezTo>
                  <a:cubicBezTo>
                    <a:pt x="427" y="1500"/>
                    <a:pt x="375" y="1416"/>
                    <a:pt x="323" y="1333"/>
                  </a:cubicBezTo>
                  <a:cubicBezTo>
                    <a:pt x="229" y="1166"/>
                    <a:pt x="73" y="927"/>
                    <a:pt x="0" y="697"/>
                  </a:cubicBezTo>
                  <a:cubicBezTo>
                    <a:pt x="511" y="697"/>
                    <a:pt x="1063" y="416"/>
                    <a:pt x="1344" y="0"/>
                  </a:cubicBezTo>
                  <a:cubicBezTo>
                    <a:pt x="1427" y="114"/>
                    <a:pt x="1490" y="260"/>
                    <a:pt x="1542" y="343"/>
                  </a:cubicBezTo>
                  <a:cubicBezTo>
                    <a:pt x="1615" y="489"/>
                    <a:pt x="1688" y="635"/>
                    <a:pt x="1750" y="78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4"/>
            <p:cNvSpPr/>
            <p:nvPr/>
          </p:nvSpPr>
          <p:spPr>
            <a:xfrm>
              <a:off x="2994335" y="3325445"/>
              <a:ext cx="495360" cy="326880"/>
            </a:xfrm>
            <a:custGeom>
              <a:avLst/>
              <a:gdLst/>
              <a:ahLst/>
              <a:cxnLst/>
              <a:rect l="l" t="t" r="r" b="b"/>
              <a:pathLst>
                <a:path w="1376" h="908" extrusionOk="0">
                  <a:moveTo>
                    <a:pt x="1375" y="198"/>
                  </a:moveTo>
                  <a:cubicBezTo>
                    <a:pt x="1365" y="198"/>
                    <a:pt x="1365" y="198"/>
                    <a:pt x="1365" y="198"/>
                  </a:cubicBezTo>
                  <a:cubicBezTo>
                    <a:pt x="1011" y="615"/>
                    <a:pt x="604" y="844"/>
                    <a:pt x="52" y="907"/>
                  </a:cubicBezTo>
                  <a:cubicBezTo>
                    <a:pt x="0" y="740"/>
                    <a:pt x="0" y="584"/>
                    <a:pt x="84" y="459"/>
                  </a:cubicBezTo>
                  <a:cubicBezTo>
                    <a:pt x="459" y="500"/>
                    <a:pt x="802" y="271"/>
                    <a:pt x="1052" y="0"/>
                  </a:cubicBezTo>
                  <a:cubicBezTo>
                    <a:pt x="1052" y="11"/>
                    <a:pt x="1063" y="21"/>
                    <a:pt x="1073" y="11"/>
                  </a:cubicBezTo>
                  <a:cubicBezTo>
                    <a:pt x="1188" y="11"/>
                    <a:pt x="1292" y="94"/>
                    <a:pt x="1375" y="19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4"/>
            <p:cNvSpPr/>
            <p:nvPr/>
          </p:nvSpPr>
          <p:spPr>
            <a:xfrm>
              <a:off x="3275495" y="3168125"/>
              <a:ext cx="113040" cy="180360"/>
            </a:xfrm>
            <a:custGeom>
              <a:avLst/>
              <a:gdLst/>
              <a:ahLst/>
              <a:cxnLst/>
              <a:rect l="l" t="t" r="r" b="b"/>
              <a:pathLst>
                <a:path w="314" h="501" extrusionOk="0">
                  <a:moveTo>
                    <a:pt x="303" y="302"/>
                  </a:moveTo>
                  <a:cubicBezTo>
                    <a:pt x="303" y="312"/>
                    <a:pt x="313" y="312"/>
                    <a:pt x="313" y="312"/>
                  </a:cubicBezTo>
                  <a:cubicBezTo>
                    <a:pt x="292" y="333"/>
                    <a:pt x="271" y="364"/>
                    <a:pt x="250" y="385"/>
                  </a:cubicBezTo>
                  <a:cubicBezTo>
                    <a:pt x="209" y="312"/>
                    <a:pt x="178" y="250"/>
                    <a:pt x="136" y="177"/>
                  </a:cubicBezTo>
                  <a:cubicBezTo>
                    <a:pt x="136" y="167"/>
                    <a:pt x="105" y="177"/>
                    <a:pt x="115" y="187"/>
                  </a:cubicBezTo>
                  <a:cubicBezTo>
                    <a:pt x="136" y="271"/>
                    <a:pt x="188" y="333"/>
                    <a:pt x="240" y="396"/>
                  </a:cubicBezTo>
                  <a:cubicBezTo>
                    <a:pt x="209" y="427"/>
                    <a:pt x="178" y="469"/>
                    <a:pt x="146" y="500"/>
                  </a:cubicBezTo>
                  <a:cubicBezTo>
                    <a:pt x="125" y="479"/>
                    <a:pt x="125" y="479"/>
                    <a:pt x="125" y="479"/>
                  </a:cubicBezTo>
                  <a:cubicBezTo>
                    <a:pt x="125" y="469"/>
                    <a:pt x="136" y="469"/>
                    <a:pt x="125" y="469"/>
                  </a:cubicBezTo>
                  <a:cubicBezTo>
                    <a:pt x="105" y="427"/>
                    <a:pt x="73" y="385"/>
                    <a:pt x="53" y="333"/>
                  </a:cubicBezTo>
                  <a:cubicBezTo>
                    <a:pt x="32" y="302"/>
                    <a:pt x="21" y="260"/>
                    <a:pt x="0" y="219"/>
                  </a:cubicBezTo>
                  <a:cubicBezTo>
                    <a:pt x="63" y="156"/>
                    <a:pt x="115" y="83"/>
                    <a:pt x="146" y="0"/>
                  </a:cubicBezTo>
                  <a:cubicBezTo>
                    <a:pt x="188" y="104"/>
                    <a:pt x="250" y="208"/>
                    <a:pt x="303" y="302"/>
                  </a:cubicBezTo>
                </a:path>
              </a:pathLst>
            </a:custGeom>
            <a:solidFill>
              <a:srgbClr val="E39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4"/>
            <p:cNvSpPr/>
            <p:nvPr/>
          </p:nvSpPr>
          <p:spPr>
            <a:xfrm>
              <a:off x="2983175" y="3254165"/>
              <a:ext cx="345240" cy="221760"/>
            </a:xfrm>
            <a:custGeom>
              <a:avLst/>
              <a:gdLst/>
              <a:ahLst/>
              <a:cxnLst/>
              <a:rect l="l" t="t" r="r" b="b"/>
              <a:pathLst>
                <a:path w="959" h="616" extrusionOk="0">
                  <a:moveTo>
                    <a:pt x="937" y="240"/>
                  </a:moveTo>
                  <a:cubicBezTo>
                    <a:pt x="958" y="261"/>
                    <a:pt x="958" y="261"/>
                    <a:pt x="958" y="261"/>
                  </a:cubicBezTo>
                  <a:cubicBezTo>
                    <a:pt x="917" y="292"/>
                    <a:pt x="885" y="323"/>
                    <a:pt x="844" y="355"/>
                  </a:cubicBezTo>
                  <a:cubicBezTo>
                    <a:pt x="812" y="303"/>
                    <a:pt x="781" y="240"/>
                    <a:pt x="750" y="188"/>
                  </a:cubicBezTo>
                  <a:cubicBezTo>
                    <a:pt x="750" y="178"/>
                    <a:pt x="729" y="178"/>
                    <a:pt x="729" y="188"/>
                  </a:cubicBezTo>
                  <a:cubicBezTo>
                    <a:pt x="750" y="250"/>
                    <a:pt x="792" y="313"/>
                    <a:pt x="833" y="365"/>
                  </a:cubicBezTo>
                  <a:cubicBezTo>
                    <a:pt x="708" y="459"/>
                    <a:pt x="573" y="532"/>
                    <a:pt x="427" y="573"/>
                  </a:cubicBezTo>
                  <a:cubicBezTo>
                    <a:pt x="385" y="500"/>
                    <a:pt x="344" y="417"/>
                    <a:pt x="281" y="355"/>
                  </a:cubicBezTo>
                  <a:cubicBezTo>
                    <a:pt x="281" y="355"/>
                    <a:pt x="271" y="355"/>
                    <a:pt x="281" y="365"/>
                  </a:cubicBezTo>
                  <a:cubicBezTo>
                    <a:pt x="312" y="438"/>
                    <a:pt x="354" y="511"/>
                    <a:pt x="396" y="584"/>
                  </a:cubicBezTo>
                  <a:cubicBezTo>
                    <a:pt x="312" y="605"/>
                    <a:pt x="219" y="615"/>
                    <a:pt x="115" y="615"/>
                  </a:cubicBezTo>
                  <a:cubicBezTo>
                    <a:pt x="115" y="605"/>
                    <a:pt x="115" y="605"/>
                    <a:pt x="115" y="605"/>
                  </a:cubicBezTo>
                  <a:cubicBezTo>
                    <a:pt x="94" y="521"/>
                    <a:pt x="52" y="438"/>
                    <a:pt x="10" y="355"/>
                  </a:cubicBezTo>
                  <a:cubicBezTo>
                    <a:pt x="10" y="344"/>
                    <a:pt x="10" y="344"/>
                    <a:pt x="0" y="344"/>
                  </a:cubicBezTo>
                  <a:cubicBezTo>
                    <a:pt x="42" y="344"/>
                    <a:pt x="73" y="344"/>
                    <a:pt x="104" y="344"/>
                  </a:cubicBezTo>
                  <a:cubicBezTo>
                    <a:pt x="125" y="428"/>
                    <a:pt x="187" y="511"/>
                    <a:pt x="240" y="573"/>
                  </a:cubicBezTo>
                  <a:cubicBezTo>
                    <a:pt x="240" y="573"/>
                    <a:pt x="250" y="573"/>
                    <a:pt x="250" y="563"/>
                  </a:cubicBezTo>
                  <a:cubicBezTo>
                    <a:pt x="219" y="521"/>
                    <a:pt x="187" y="480"/>
                    <a:pt x="167" y="438"/>
                  </a:cubicBezTo>
                  <a:cubicBezTo>
                    <a:pt x="156" y="407"/>
                    <a:pt x="146" y="375"/>
                    <a:pt x="135" y="344"/>
                  </a:cubicBezTo>
                  <a:cubicBezTo>
                    <a:pt x="229" y="334"/>
                    <a:pt x="323" y="313"/>
                    <a:pt x="406" y="271"/>
                  </a:cubicBezTo>
                  <a:cubicBezTo>
                    <a:pt x="427" y="344"/>
                    <a:pt x="469" y="417"/>
                    <a:pt x="510" y="480"/>
                  </a:cubicBezTo>
                  <a:cubicBezTo>
                    <a:pt x="510" y="490"/>
                    <a:pt x="521" y="480"/>
                    <a:pt x="521" y="469"/>
                  </a:cubicBezTo>
                  <a:cubicBezTo>
                    <a:pt x="479" y="407"/>
                    <a:pt x="448" y="334"/>
                    <a:pt x="427" y="261"/>
                  </a:cubicBezTo>
                  <a:cubicBezTo>
                    <a:pt x="469" y="250"/>
                    <a:pt x="510" y="230"/>
                    <a:pt x="542" y="209"/>
                  </a:cubicBezTo>
                  <a:cubicBezTo>
                    <a:pt x="562" y="282"/>
                    <a:pt x="604" y="355"/>
                    <a:pt x="656" y="417"/>
                  </a:cubicBezTo>
                  <a:cubicBezTo>
                    <a:pt x="667" y="428"/>
                    <a:pt x="677" y="417"/>
                    <a:pt x="667" y="407"/>
                  </a:cubicBezTo>
                  <a:cubicBezTo>
                    <a:pt x="625" y="344"/>
                    <a:pt x="594" y="271"/>
                    <a:pt x="573" y="188"/>
                  </a:cubicBezTo>
                  <a:cubicBezTo>
                    <a:pt x="656" y="136"/>
                    <a:pt x="729" y="73"/>
                    <a:pt x="802" y="0"/>
                  </a:cubicBezTo>
                  <a:cubicBezTo>
                    <a:pt x="812" y="84"/>
                    <a:pt x="865" y="178"/>
                    <a:pt x="927" y="240"/>
                  </a:cubicBezTo>
                  <a:cubicBezTo>
                    <a:pt x="937" y="240"/>
                    <a:pt x="937" y="240"/>
                    <a:pt x="937" y="24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4"/>
            <p:cNvSpPr/>
            <p:nvPr/>
          </p:nvSpPr>
          <p:spPr>
            <a:xfrm>
              <a:off x="2927015" y="3164165"/>
              <a:ext cx="382680" cy="210600"/>
            </a:xfrm>
            <a:custGeom>
              <a:avLst/>
              <a:gdLst/>
              <a:ahLst/>
              <a:cxnLst/>
              <a:rect l="l" t="t" r="r" b="b"/>
              <a:pathLst>
                <a:path w="1063" h="585" extrusionOk="0">
                  <a:moveTo>
                    <a:pt x="0" y="553"/>
                  </a:moveTo>
                  <a:cubicBezTo>
                    <a:pt x="312" y="261"/>
                    <a:pt x="635" y="63"/>
                    <a:pt x="1062" y="0"/>
                  </a:cubicBezTo>
                  <a:cubicBezTo>
                    <a:pt x="833" y="396"/>
                    <a:pt x="468" y="584"/>
                    <a:pt x="0" y="55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4"/>
            <p:cNvSpPr/>
            <p:nvPr/>
          </p:nvSpPr>
          <p:spPr>
            <a:xfrm>
              <a:off x="2979575" y="3378005"/>
              <a:ext cx="45360" cy="97920"/>
            </a:xfrm>
            <a:custGeom>
              <a:avLst/>
              <a:gdLst/>
              <a:ahLst/>
              <a:cxnLst/>
              <a:rect l="l" t="t" r="r" b="b"/>
              <a:pathLst>
                <a:path w="126" h="272" extrusionOk="0">
                  <a:moveTo>
                    <a:pt x="125" y="261"/>
                  </a:moveTo>
                  <a:cubicBezTo>
                    <a:pt x="125" y="271"/>
                    <a:pt x="125" y="271"/>
                    <a:pt x="125" y="271"/>
                  </a:cubicBezTo>
                  <a:cubicBezTo>
                    <a:pt x="72" y="188"/>
                    <a:pt x="41" y="104"/>
                    <a:pt x="0" y="21"/>
                  </a:cubicBezTo>
                  <a:cubicBezTo>
                    <a:pt x="0" y="11"/>
                    <a:pt x="0" y="0"/>
                    <a:pt x="10" y="0"/>
                  </a:cubicBezTo>
                  <a:cubicBezTo>
                    <a:pt x="20" y="0"/>
                    <a:pt x="20" y="0"/>
                    <a:pt x="20" y="11"/>
                  </a:cubicBezTo>
                  <a:cubicBezTo>
                    <a:pt x="62" y="94"/>
                    <a:pt x="104" y="177"/>
                    <a:pt x="125" y="26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4"/>
            <p:cNvSpPr/>
            <p:nvPr/>
          </p:nvSpPr>
          <p:spPr>
            <a:xfrm>
              <a:off x="2934575" y="3374405"/>
              <a:ext cx="90360" cy="101520"/>
            </a:xfrm>
            <a:custGeom>
              <a:avLst/>
              <a:gdLst/>
              <a:ahLst/>
              <a:cxnLst/>
              <a:rect l="l" t="t" r="r" b="b"/>
              <a:pathLst>
                <a:path w="251" h="282" extrusionOk="0">
                  <a:moveTo>
                    <a:pt x="250" y="281"/>
                  </a:moveTo>
                  <a:cubicBezTo>
                    <a:pt x="218" y="281"/>
                    <a:pt x="187" y="281"/>
                    <a:pt x="156" y="281"/>
                  </a:cubicBezTo>
                  <a:cubicBezTo>
                    <a:pt x="156" y="271"/>
                    <a:pt x="156" y="271"/>
                    <a:pt x="156" y="271"/>
                  </a:cubicBezTo>
                  <a:cubicBezTo>
                    <a:pt x="135" y="219"/>
                    <a:pt x="93" y="156"/>
                    <a:pt x="62" y="104"/>
                  </a:cubicBezTo>
                  <a:cubicBezTo>
                    <a:pt x="41" y="73"/>
                    <a:pt x="20" y="31"/>
                    <a:pt x="0" y="0"/>
                  </a:cubicBezTo>
                  <a:cubicBezTo>
                    <a:pt x="41" y="10"/>
                    <a:pt x="93" y="10"/>
                    <a:pt x="135" y="10"/>
                  </a:cubicBezTo>
                  <a:cubicBezTo>
                    <a:pt x="125" y="10"/>
                    <a:pt x="125" y="21"/>
                    <a:pt x="125" y="31"/>
                  </a:cubicBezTo>
                  <a:cubicBezTo>
                    <a:pt x="166" y="114"/>
                    <a:pt x="197" y="198"/>
                    <a:pt x="250" y="28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4"/>
            <p:cNvSpPr/>
            <p:nvPr/>
          </p:nvSpPr>
          <p:spPr>
            <a:xfrm>
              <a:off x="3129335" y="3348125"/>
              <a:ext cx="41760" cy="79200"/>
            </a:xfrm>
            <a:custGeom>
              <a:avLst/>
              <a:gdLst/>
              <a:ahLst/>
              <a:cxnLst/>
              <a:rect l="l" t="t" r="r" b="b"/>
              <a:pathLst>
                <a:path w="116" h="220" extrusionOk="0">
                  <a:moveTo>
                    <a:pt x="21" y="0"/>
                  </a:moveTo>
                  <a:cubicBezTo>
                    <a:pt x="21" y="10"/>
                    <a:pt x="11" y="10"/>
                    <a:pt x="0" y="21"/>
                  </a:cubicBezTo>
                  <a:cubicBezTo>
                    <a:pt x="21" y="83"/>
                    <a:pt x="52" y="156"/>
                    <a:pt x="94" y="208"/>
                  </a:cubicBezTo>
                  <a:lnTo>
                    <a:pt x="104" y="219"/>
                  </a:lnTo>
                  <a:cubicBezTo>
                    <a:pt x="115" y="219"/>
                    <a:pt x="115" y="219"/>
                    <a:pt x="115" y="208"/>
                  </a:cubicBezTo>
                  <a:cubicBezTo>
                    <a:pt x="73" y="146"/>
                    <a:pt x="42" y="73"/>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4"/>
            <p:cNvSpPr/>
            <p:nvPr/>
          </p:nvSpPr>
          <p:spPr>
            <a:xfrm>
              <a:off x="3136895" y="3348125"/>
              <a:ext cx="34200" cy="79200"/>
            </a:xfrm>
            <a:custGeom>
              <a:avLst/>
              <a:gdLst/>
              <a:ahLst/>
              <a:cxnLst/>
              <a:rect l="l" t="t" r="r" b="b"/>
              <a:pathLst>
                <a:path w="95" h="220" extrusionOk="0">
                  <a:moveTo>
                    <a:pt x="73" y="208"/>
                  </a:moveTo>
                  <a:lnTo>
                    <a:pt x="83" y="219"/>
                  </a:lnTo>
                  <a:lnTo>
                    <a:pt x="73" y="208"/>
                  </a:lnTo>
                  <a:moveTo>
                    <a:pt x="0" y="0"/>
                  </a:moveTo>
                  <a:cubicBezTo>
                    <a:pt x="21" y="73"/>
                    <a:pt x="52" y="146"/>
                    <a:pt x="94" y="208"/>
                  </a:cubicBezTo>
                  <a:cubicBezTo>
                    <a:pt x="94" y="219"/>
                    <a:pt x="94" y="219"/>
                    <a:pt x="83" y="219"/>
                  </a:cubicBezTo>
                  <a:cubicBezTo>
                    <a:pt x="94" y="219"/>
                    <a:pt x="94" y="219"/>
                    <a:pt x="94" y="208"/>
                  </a:cubicBezTo>
                  <a:cubicBezTo>
                    <a:pt x="52" y="146"/>
                    <a:pt x="21" y="73"/>
                    <a:pt x="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4"/>
            <p:cNvSpPr/>
            <p:nvPr/>
          </p:nvSpPr>
          <p:spPr>
            <a:xfrm>
              <a:off x="2945735" y="3145805"/>
              <a:ext cx="776520" cy="993960"/>
            </a:xfrm>
            <a:custGeom>
              <a:avLst/>
              <a:gdLst/>
              <a:ahLst/>
              <a:cxnLst/>
              <a:rect l="l" t="t" r="r" b="b"/>
              <a:pathLst>
                <a:path w="2157" h="2761" extrusionOk="0">
                  <a:moveTo>
                    <a:pt x="1094" y="2760"/>
                  </a:moveTo>
                  <a:lnTo>
                    <a:pt x="1094" y="2760"/>
                  </a:lnTo>
                  <a:moveTo>
                    <a:pt x="969" y="2729"/>
                  </a:moveTo>
                  <a:lnTo>
                    <a:pt x="969" y="2739"/>
                  </a:lnTo>
                  <a:lnTo>
                    <a:pt x="969" y="2729"/>
                  </a:lnTo>
                  <a:moveTo>
                    <a:pt x="958" y="2729"/>
                  </a:moveTo>
                  <a:lnTo>
                    <a:pt x="969" y="2729"/>
                  </a:lnTo>
                  <a:lnTo>
                    <a:pt x="958" y="2729"/>
                  </a:lnTo>
                  <a:moveTo>
                    <a:pt x="958" y="2729"/>
                  </a:moveTo>
                  <a:lnTo>
                    <a:pt x="958" y="2729"/>
                  </a:lnTo>
                  <a:moveTo>
                    <a:pt x="958" y="2729"/>
                  </a:moveTo>
                  <a:lnTo>
                    <a:pt x="958" y="2729"/>
                  </a:lnTo>
                  <a:moveTo>
                    <a:pt x="958" y="2729"/>
                  </a:moveTo>
                  <a:lnTo>
                    <a:pt x="958" y="2729"/>
                  </a:lnTo>
                  <a:moveTo>
                    <a:pt x="1562" y="2594"/>
                  </a:moveTo>
                  <a:cubicBezTo>
                    <a:pt x="1437" y="2667"/>
                    <a:pt x="1250" y="2760"/>
                    <a:pt x="1094" y="2760"/>
                  </a:cubicBezTo>
                  <a:cubicBezTo>
                    <a:pt x="1250" y="2760"/>
                    <a:pt x="1437" y="2667"/>
                    <a:pt x="1562" y="2594"/>
                  </a:cubicBezTo>
                  <a:moveTo>
                    <a:pt x="1562" y="2594"/>
                  </a:moveTo>
                  <a:lnTo>
                    <a:pt x="1562" y="2594"/>
                  </a:lnTo>
                  <a:moveTo>
                    <a:pt x="1562" y="2594"/>
                  </a:moveTo>
                  <a:lnTo>
                    <a:pt x="1562" y="2594"/>
                  </a:lnTo>
                  <a:moveTo>
                    <a:pt x="1573" y="2594"/>
                  </a:moveTo>
                  <a:lnTo>
                    <a:pt x="1573" y="2594"/>
                  </a:lnTo>
                  <a:moveTo>
                    <a:pt x="1979" y="1636"/>
                  </a:moveTo>
                  <a:lnTo>
                    <a:pt x="1979" y="1636"/>
                  </a:lnTo>
                  <a:moveTo>
                    <a:pt x="1958" y="1573"/>
                  </a:moveTo>
                  <a:cubicBezTo>
                    <a:pt x="1896" y="1677"/>
                    <a:pt x="1823" y="1782"/>
                    <a:pt x="1739" y="1865"/>
                  </a:cubicBezTo>
                  <a:cubicBezTo>
                    <a:pt x="1823" y="1782"/>
                    <a:pt x="1896" y="1677"/>
                    <a:pt x="1958" y="1573"/>
                  </a:cubicBezTo>
                  <a:moveTo>
                    <a:pt x="1958" y="1563"/>
                  </a:moveTo>
                  <a:lnTo>
                    <a:pt x="1958" y="1573"/>
                  </a:lnTo>
                  <a:cubicBezTo>
                    <a:pt x="1958" y="1563"/>
                    <a:pt x="1958" y="1563"/>
                    <a:pt x="1958" y="1563"/>
                  </a:cubicBezTo>
                  <a:moveTo>
                    <a:pt x="83" y="927"/>
                  </a:moveTo>
                  <a:lnTo>
                    <a:pt x="83" y="927"/>
                  </a:lnTo>
                  <a:moveTo>
                    <a:pt x="83" y="927"/>
                  </a:moveTo>
                  <a:lnTo>
                    <a:pt x="83" y="927"/>
                  </a:lnTo>
                  <a:moveTo>
                    <a:pt x="83" y="927"/>
                  </a:moveTo>
                  <a:lnTo>
                    <a:pt x="83" y="927"/>
                  </a:lnTo>
                  <a:moveTo>
                    <a:pt x="83" y="927"/>
                  </a:moveTo>
                  <a:lnTo>
                    <a:pt x="83" y="927"/>
                  </a:lnTo>
                  <a:moveTo>
                    <a:pt x="83" y="917"/>
                  </a:moveTo>
                  <a:lnTo>
                    <a:pt x="83" y="917"/>
                  </a:lnTo>
                  <a:moveTo>
                    <a:pt x="83" y="917"/>
                  </a:moveTo>
                  <a:lnTo>
                    <a:pt x="83" y="917"/>
                  </a:lnTo>
                  <a:moveTo>
                    <a:pt x="83" y="917"/>
                  </a:moveTo>
                  <a:lnTo>
                    <a:pt x="83" y="917"/>
                  </a:lnTo>
                  <a:moveTo>
                    <a:pt x="83" y="917"/>
                  </a:moveTo>
                  <a:lnTo>
                    <a:pt x="83" y="917"/>
                  </a:lnTo>
                  <a:moveTo>
                    <a:pt x="83" y="917"/>
                  </a:moveTo>
                  <a:lnTo>
                    <a:pt x="83" y="917"/>
                  </a:lnTo>
                  <a:moveTo>
                    <a:pt x="219" y="917"/>
                  </a:moveTo>
                  <a:lnTo>
                    <a:pt x="219" y="917"/>
                  </a:lnTo>
                  <a:moveTo>
                    <a:pt x="219" y="917"/>
                  </a:moveTo>
                  <a:lnTo>
                    <a:pt x="219" y="917"/>
                  </a:lnTo>
                  <a:moveTo>
                    <a:pt x="0" y="782"/>
                  </a:moveTo>
                  <a:cubicBezTo>
                    <a:pt x="31" y="823"/>
                    <a:pt x="52" y="875"/>
                    <a:pt x="83" y="917"/>
                  </a:cubicBezTo>
                  <a:cubicBezTo>
                    <a:pt x="52" y="875"/>
                    <a:pt x="31" y="823"/>
                    <a:pt x="0" y="782"/>
                  </a:cubicBezTo>
                  <a:moveTo>
                    <a:pt x="1604" y="761"/>
                  </a:moveTo>
                  <a:cubicBezTo>
                    <a:pt x="1771" y="1021"/>
                    <a:pt x="1906" y="1292"/>
                    <a:pt x="2031" y="1563"/>
                  </a:cubicBezTo>
                  <a:cubicBezTo>
                    <a:pt x="2083" y="1698"/>
                    <a:pt x="2156" y="1823"/>
                    <a:pt x="2156" y="1959"/>
                  </a:cubicBezTo>
                  <a:cubicBezTo>
                    <a:pt x="2156" y="1823"/>
                    <a:pt x="2083" y="1698"/>
                    <a:pt x="2031" y="1563"/>
                  </a:cubicBezTo>
                  <a:cubicBezTo>
                    <a:pt x="1906" y="1292"/>
                    <a:pt x="1771" y="1021"/>
                    <a:pt x="1604" y="761"/>
                  </a:cubicBezTo>
                  <a:moveTo>
                    <a:pt x="1604" y="761"/>
                  </a:moveTo>
                  <a:lnTo>
                    <a:pt x="1604" y="761"/>
                  </a:lnTo>
                  <a:moveTo>
                    <a:pt x="385" y="657"/>
                  </a:moveTo>
                  <a:lnTo>
                    <a:pt x="385" y="657"/>
                  </a:lnTo>
                  <a:moveTo>
                    <a:pt x="385" y="657"/>
                  </a:moveTo>
                  <a:lnTo>
                    <a:pt x="385" y="657"/>
                  </a:lnTo>
                  <a:moveTo>
                    <a:pt x="1208" y="511"/>
                  </a:moveTo>
                  <a:lnTo>
                    <a:pt x="1208" y="511"/>
                  </a:lnTo>
                  <a:moveTo>
                    <a:pt x="1229" y="511"/>
                  </a:moveTo>
                  <a:cubicBezTo>
                    <a:pt x="1219" y="511"/>
                    <a:pt x="1219" y="511"/>
                    <a:pt x="1208" y="511"/>
                  </a:cubicBezTo>
                  <a:cubicBezTo>
                    <a:pt x="1219" y="511"/>
                    <a:pt x="1219" y="511"/>
                    <a:pt x="1229" y="511"/>
                  </a:cubicBezTo>
                  <a:moveTo>
                    <a:pt x="1229" y="511"/>
                  </a:moveTo>
                  <a:lnTo>
                    <a:pt x="1229" y="511"/>
                  </a:lnTo>
                  <a:moveTo>
                    <a:pt x="1177" y="511"/>
                  </a:moveTo>
                  <a:lnTo>
                    <a:pt x="1177" y="511"/>
                  </a:lnTo>
                  <a:moveTo>
                    <a:pt x="1177" y="500"/>
                  </a:moveTo>
                  <a:lnTo>
                    <a:pt x="1177" y="500"/>
                  </a:lnTo>
                  <a:moveTo>
                    <a:pt x="1187" y="500"/>
                  </a:moveTo>
                  <a:lnTo>
                    <a:pt x="1177" y="500"/>
                  </a:lnTo>
                  <a:cubicBezTo>
                    <a:pt x="1187" y="500"/>
                    <a:pt x="1187" y="500"/>
                    <a:pt x="1187" y="500"/>
                  </a:cubicBezTo>
                  <a:moveTo>
                    <a:pt x="844" y="480"/>
                  </a:moveTo>
                  <a:lnTo>
                    <a:pt x="833" y="490"/>
                  </a:lnTo>
                  <a:lnTo>
                    <a:pt x="844" y="480"/>
                  </a:lnTo>
                  <a:moveTo>
                    <a:pt x="1229" y="459"/>
                  </a:moveTo>
                  <a:lnTo>
                    <a:pt x="1219" y="459"/>
                  </a:lnTo>
                  <a:lnTo>
                    <a:pt x="1229" y="459"/>
                  </a:lnTo>
                  <a:moveTo>
                    <a:pt x="1229" y="459"/>
                  </a:moveTo>
                  <a:lnTo>
                    <a:pt x="1229" y="459"/>
                  </a:lnTo>
                  <a:moveTo>
                    <a:pt x="1260" y="365"/>
                  </a:moveTo>
                  <a:cubicBezTo>
                    <a:pt x="1271" y="365"/>
                    <a:pt x="1281" y="375"/>
                    <a:pt x="1281" y="386"/>
                  </a:cubicBezTo>
                  <a:cubicBezTo>
                    <a:pt x="1281" y="375"/>
                    <a:pt x="1271" y="365"/>
                    <a:pt x="1260" y="365"/>
                  </a:cubicBezTo>
                  <a:moveTo>
                    <a:pt x="1031" y="250"/>
                  </a:moveTo>
                  <a:lnTo>
                    <a:pt x="1031" y="250"/>
                  </a:lnTo>
                  <a:moveTo>
                    <a:pt x="1031" y="250"/>
                  </a:moveTo>
                  <a:lnTo>
                    <a:pt x="1031" y="250"/>
                  </a:lnTo>
                  <a:moveTo>
                    <a:pt x="1052" y="240"/>
                  </a:moveTo>
                  <a:cubicBezTo>
                    <a:pt x="1094" y="313"/>
                    <a:pt x="1125" y="375"/>
                    <a:pt x="1166" y="448"/>
                  </a:cubicBezTo>
                  <a:cubicBezTo>
                    <a:pt x="1125" y="375"/>
                    <a:pt x="1094" y="313"/>
                    <a:pt x="1052" y="240"/>
                  </a:cubicBezTo>
                  <a:moveTo>
                    <a:pt x="1052" y="240"/>
                  </a:moveTo>
                  <a:lnTo>
                    <a:pt x="1052" y="240"/>
                  </a:lnTo>
                  <a:moveTo>
                    <a:pt x="1041" y="240"/>
                  </a:moveTo>
                  <a:cubicBezTo>
                    <a:pt x="1031" y="240"/>
                    <a:pt x="1031" y="240"/>
                    <a:pt x="1031" y="250"/>
                  </a:cubicBezTo>
                  <a:cubicBezTo>
                    <a:pt x="1021" y="240"/>
                    <a:pt x="1031" y="240"/>
                    <a:pt x="1041" y="240"/>
                  </a:cubicBezTo>
                  <a:moveTo>
                    <a:pt x="1041" y="240"/>
                  </a:moveTo>
                  <a:lnTo>
                    <a:pt x="1041" y="240"/>
                  </a:lnTo>
                  <a:moveTo>
                    <a:pt x="1010" y="52"/>
                  </a:moveTo>
                  <a:cubicBezTo>
                    <a:pt x="927" y="209"/>
                    <a:pt x="812" y="323"/>
                    <a:pt x="687" y="417"/>
                  </a:cubicBezTo>
                  <a:cubicBezTo>
                    <a:pt x="812" y="323"/>
                    <a:pt x="927" y="209"/>
                    <a:pt x="1010" y="52"/>
                  </a:cubicBezTo>
                  <a:moveTo>
                    <a:pt x="1073" y="21"/>
                  </a:moveTo>
                  <a:cubicBezTo>
                    <a:pt x="1146" y="125"/>
                    <a:pt x="1198" y="240"/>
                    <a:pt x="1260" y="344"/>
                  </a:cubicBezTo>
                  <a:cubicBezTo>
                    <a:pt x="1260" y="355"/>
                    <a:pt x="1260" y="355"/>
                    <a:pt x="1260" y="355"/>
                  </a:cubicBezTo>
                  <a:lnTo>
                    <a:pt x="1260" y="344"/>
                  </a:lnTo>
                  <a:cubicBezTo>
                    <a:pt x="1198" y="240"/>
                    <a:pt x="1146" y="125"/>
                    <a:pt x="1073" y="21"/>
                  </a:cubicBezTo>
                  <a:moveTo>
                    <a:pt x="1052" y="11"/>
                  </a:moveTo>
                  <a:lnTo>
                    <a:pt x="1041" y="11"/>
                  </a:lnTo>
                  <a:cubicBezTo>
                    <a:pt x="1052" y="11"/>
                    <a:pt x="1052" y="11"/>
                    <a:pt x="1052" y="11"/>
                  </a:cubicBezTo>
                  <a:moveTo>
                    <a:pt x="1021" y="0"/>
                  </a:moveTo>
                  <a:lnTo>
                    <a:pt x="1021" y="0"/>
                  </a:lnTo>
                  <a:moveTo>
                    <a:pt x="1021" y="0"/>
                  </a:moveTo>
                  <a:lnTo>
                    <a:pt x="10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4"/>
            <p:cNvSpPr/>
            <p:nvPr/>
          </p:nvSpPr>
          <p:spPr>
            <a:xfrm>
              <a:off x="2945735" y="3145805"/>
              <a:ext cx="776520" cy="993960"/>
            </a:xfrm>
            <a:custGeom>
              <a:avLst/>
              <a:gdLst/>
              <a:ahLst/>
              <a:cxnLst/>
              <a:rect l="l" t="t" r="r" b="b"/>
              <a:pathLst>
                <a:path w="2157" h="2761" extrusionOk="0">
                  <a:moveTo>
                    <a:pt x="52" y="771"/>
                  </a:moveTo>
                  <a:cubicBezTo>
                    <a:pt x="31" y="771"/>
                    <a:pt x="21" y="782"/>
                    <a:pt x="0" y="782"/>
                  </a:cubicBezTo>
                  <a:cubicBezTo>
                    <a:pt x="31" y="823"/>
                    <a:pt x="52" y="875"/>
                    <a:pt x="83" y="917"/>
                  </a:cubicBezTo>
                  <a:cubicBezTo>
                    <a:pt x="83" y="927"/>
                    <a:pt x="83" y="927"/>
                    <a:pt x="83" y="927"/>
                  </a:cubicBezTo>
                  <a:cubicBezTo>
                    <a:pt x="94" y="938"/>
                    <a:pt x="94" y="938"/>
                    <a:pt x="94" y="938"/>
                  </a:cubicBezTo>
                  <a:cubicBezTo>
                    <a:pt x="104" y="938"/>
                    <a:pt x="104" y="938"/>
                    <a:pt x="104" y="938"/>
                  </a:cubicBezTo>
                  <a:cubicBezTo>
                    <a:pt x="125" y="938"/>
                    <a:pt x="156" y="948"/>
                    <a:pt x="177" y="948"/>
                  </a:cubicBezTo>
                  <a:cubicBezTo>
                    <a:pt x="146" y="990"/>
                    <a:pt x="125" y="1042"/>
                    <a:pt x="104" y="1084"/>
                  </a:cubicBezTo>
                  <a:cubicBezTo>
                    <a:pt x="135" y="1073"/>
                    <a:pt x="156" y="1073"/>
                    <a:pt x="177" y="1063"/>
                  </a:cubicBezTo>
                  <a:cubicBezTo>
                    <a:pt x="187" y="1021"/>
                    <a:pt x="198" y="990"/>
                    <a:pt x="219" y="959"/>
                  </a:cubicBezTo>
                  <a:cubicBezTo>
                    <a:pt x="250" y="959"/>
                    <a:pt x="281" y="969"/>
                    <a:pt x="312" y="969"/>
                  </a:cubicBezTo>
                  <a:cubicBezTo>
                    <a:pt x="323" y="969"/>
                    <a:pt x="344" y="959"/>
                    <a:pt x="354" y="959"/>
                  </a:cubicBezTo>
                  <a:cubicBezTo>
                    <a:pt x="354" y="948"/>
                    <a:pt x="354" y="927"/>
                    <a:pt x="354" y="907"/>
                  </a:cubicBezTo>
                  <a:cubicBezTo>
                    <a:pt x="312" y="917"/>
                    <a:pt x="271" y="917"/>
                    <a:pt x="219" y="917"/>
                  </a:cubicBezTo>
                  <a:cubicBezTo>
                    <a:pt x="187" y="917"/>
                    <a:pt x="156" y="917"/>
                    <a:pt x="135" y="917"/>
                  </a:cubicBezTo>
                  <a:cubicBezTo>
                    <a:pt x="125" y="917"/>
                    <a:pt x="125" y="917"/>
                    <a:pt x="125" y="917"/>
                  </a:cubicBezTo>
                  <a:cubicBezTo>
                    <a:pt x="125" y="907"/>
                    <a:pt x="125" y="907"/>
                    <a:pt x="125" y="907"/>
                  </a:cubicBezTo>
                  <a:cubicBezTo>
                    <a:pt x="125" y="896"/>
                    <a:pt x="114" y="896"/>
                    <a:pt x="114" y="886"/>
                  </a:cubicBezTo>
                  <a:cubicBezTo>
                    <a:pt x="94" y="844"/>
                    <a:pt x="73" y="813"/>
                    <a:pt x="52" y="771"/>
                  </a:cubicBezTo>
                  <a:moveTo>
                    <a:pt x="385" y="657"/>
                  </a:moveTo>
                  <a:cubicBezTo>
                    <a:pt x="385" y="657"/>
                    <a:pt x="375" y="657"/>
                    <a:pt x="385" y="667"/>
                  </a:cubicBezTo>
                  <a:lnTo>
                    <a:pt x="396" y="667"/>
                  </a:lnTo>
                  <a:lnTo>
                    <a:pt x="385" y="657"/>
                  </a:lnTo>
                  <a:moveTo>
                    <a:pt x="1021" y="0"/>
                  </a:moveTo>
                  <a:cubicBezTo>
                    <a:pt x="969" y="11"/>
                    <a:pt x="906" y="21"/>
                    <a:pt x="854" y="32"/>
                  </a:cubicBezTo>
                  <a:cubicBezTo>
                    <a:pt x="854" y="42"/>
                    <a:pt x="854" y="63"/>
                    <a:pt x="844" y="73"/>
                  </a:cubicBezTo>
                  <a:cubicBezTo>
                    <a:pt x="844" y="84"/>
                    <a:pt x="844" y="84"/>
                    <a:pt x="844" y="84"/>
                  </a:cubicBezTo>
                  <a:cubicBezTo>
                    <a:pt x="896" y="73"/>
                    <a:pt x="948" y="63"/>
                    <a:pt x="1010" y="52"/>
                  </a:cubicBezTo>
                  <a:cubicBezTo>
                    <a:pt x="927" y="209"/>
                    <a:pt x="812" y="323"/>
                    <a:pt x="687" y="417"/>
                  </a:cubicBezTo>
                  <a:cubicBezTo>
                    <a:pt x="646" y="469"/>
                    <a:pt x="594" y="521"/>
                    <a:pt x="541" y="563"/>
                  </a:cubicBezTo>
                  <a:cubicBezTo>
                    <a:pt x="573" y="552"/>
                    <a:pt x="604" y="532"/>
                    <a:pt x="646" y="511"/>
                  </a:cubicBezTo>
                  <a:cubicBezTo>
                    <a:pt x="666" y="584"/>
                    <a:pt x="708" y="657"/>
                    <a:pt x="760" y="719"/>
                  </a:cubicBezTo>
                  <a:lnTo>
                    <a:pt x="771" y="719"/>
                  </a:lnTo>
                  <a:lnTo>
                    <a:pt x="771" y="709"/>
                  </a:lnTo>
                  <a:cubicBezTo>
                    <a:pt x="729" y="646"/>
                    <a:pt x="698" y="573"/>
                    <a:pt x="677" y="490"/>
                  </a:cubicBezTo>
                  <a:cubicBezTo>
                    <a:pt x="760" y="438"/>
                    <a:pt x="833" y="375"/>
                    <a:pt x="906" y="302"/>
                  </a:cubicBezTo>
                  <a:cubicBezTo>
                    <a:pt x="916" y="386"/>
                    <a:pt x="969" y="480"/>
                    <a:pt x="1031" y="542"/>
                  </a:cubicBezTo>
                  <a:cubicBezTo>
                    <a:pt x="1041" y="542"/>
                    <a:pt x="1041" y="542"/>
                    <a:pt x="1041" y="542"/>
                  </a:cubicBezTo>
                  <a:lnTo>
                    <a:pt x="1041" y="532"/>
                  </a:lnTo>
                  <a:cubicBezTo>
                    <a:pt x="1021" y="490"/>
                    <a:pt x="989" y="448"/>
                    <a:pt x="969" y="396"/>
                  </a:cubicBezTo>
                  <a:cubicBezTo>
                    <a:pt x="948" y="365"/>
                    <a:pt x="937" y="323"/>
                    <a:pt x="916" y="282"/>
                  </a:cubicBezTo>
                  <a:cubicBezTo>
                    <a:pt x="979" y="219"/>
                    <a:pt x="1031" y="146"/>
                    <a:pt x="1062" y="63"/>
                  </a:cubicBezTo>
                  <a:cubicBezTo>
                    <a:pt x="1104" y="167"/>
                    <a:pt x="1166" y="271"/>
                    <a:pt x="1219" y="365"/>
                  </a:cubicBezTo>
                  <a:cubicBezTo>
                    <a:pt x="1219" y="375"/>
                    <a:pt x="1229" y="375"/>
                    <a:pt x="1229" y="375"/>
                  </a:cubicBezTo>
                  <a:cubicBezTo>
                    <a:pt x="1208" y="396"/>
                    <a:pt x="1187" y="427"/>
                    <a:pt x="1166" y="448"/>
                  </a:cubicBezTo>
                  <a:cubicBezTo>
                    <a:pt x="1125" y="375"/>
                    <a:pt x="1094" y="313"/>
                    <a:pt x="1052" y="240"/>
                  </a:cubicBezTo>
                  <a:lnTo>
                    <a:pt x="1041" y="240"/>
                  </a:lnTo>
                  <a:cubicBezTo>
                    <a:pt x="1031" y="240"/>
                    <a:pt x="1021" y="240"/>
                    <a:pt x="1031" y="250"/>
                  </a:cubicBezTo>
                  <a:cubicBezTo>
                    <a:pt x="1052" y="334"/>
                    <a:pt x="1104" y="396"/>
                    <a:pt x="1156" y="459"/>
                  </a:cubicBezTo>
                  <a:cubicBezTo>
                    <a:pt x="1125" y="490"/>
                    <a:pt x="1094" y="532"/>
                    <a:pt x="1062" y="563"/>
                  </a:cubicBezTo>
                  <a:cubicBezTo>
                    <a:pt x="1021" y="594"/>
                    <a:pt x="989" y="625"/>
                    <a:pt x="948" y="657"/>
                  </a:cubicBezTo>
                  <a:cubicBezTo>
                    <a:pt x="916" y="605"/>
                    <a:pt x="885" y="542"/>
                    <a:pt x="854" y="490"/>
                  </a:cubicBezTo>
                  <a:cubicBezTo>
                    <a:pt x="854" y="480"/>
                    <a:pt x="854" y="480"/>
                    <a:pt x="844" y="480"/>
                  </a:cubicBezTo>
                  <a:lnTo>
                    <a:pt x="833" y="490"/>
                  </a:lnTo>
                  <a:cubicBezTo>
                    <a:pt x="854" y="552"/>
                    <a:pt x="896" y="615"/>
                    <a:pt x="937" y="667"/>
                  </a:cubicBezTo>
                  <a:cubicBezTo>
                    <a:pt x="812" y="761"/>
                    <a:pt x="677" y="834"/>
                    <a:pt x="531" y="875"/>
                  </a:cubicBezTo>
                  <a:cubicBezTo>
                    <a:pt x="521" y="865"/>
                    <a:pt x="521" y="844"/>
                    <a:pt x="510" y="834"/>
                  </a:cubicBezTo>
                  <a:cubicBezTo>
                    <a:pt x="510" y="855"/>
                    <a:pt x="510" y="875"/>
                    <a:pt x="521" y="907"/>
                  </a:cubicBezTo>
                  <a:cubicBezTo>
                    <a:pt x="666" y="834"/>
                    <a:pt x="823" y="750"/>
                    <a:pt x="969" y="677"/>
                  </a:cubicBezTo>
                  <a:cubicBezTo>
                    <a:pt x="989" y="667"/>
                    <a:pt x="1000" y="657"/>
                    <a:pt x="1021" y="657"/>
                  </a:cubicBezTo>
                  <a:cubicBezTo>
                    <a:pt x="1083" y="615"/>
                    <a:pt x="1125" y="563"/>
                    <a:pt x="1177" y="511"/>
                  </a:cubicBezTo>
                  <a:lnTo>
                    <a:pt x="1177" y="500"/>
                  </a:lnTo>
                  <a:cubicBezTo>
                    <a:pt x="1187" y="500"/>
                    <a:pt x="1187" y="500"/>
                    <a:pt x="1187" y="500"/>
                  </a:cubicBezTo>
                  <a:cubicBezTo>
                    <a:pt x="1187" y="511"/>
                    <a:pt x="1198" y="511"/>
                    <a:pt x="1208" y="511"/>
                  </a:cubicBezTo>
                  <a:cubicBezTo>
                    <a:pt x="1219" y="511"/>
                    <a:pt x="1219" y="511"/>
                    <a:pt x="1229" y="511"/>
                  </a:cubicBezTo>
                  <a:cubicBezTo>
                    <a:pt x="1333" y="511"/>
                    <a:pt x="1427" y="594"/>
                    <a:pt x="1500" y="688"/>
                  </a:cubicBezTo>
                  <a:lnTo>
                    <a:pt x="1500" y="698"/>
                  </a:lnTo>
                  <a:lnTo>
                    <a:pt x="1510" y="698"/>
                  </a:lnTo>
                  <a:cubicBezTo>
                    <a:pt x="1500" y="698"/>
                    <a:pt x="1500" y="698"/>
                    <a:pt x="1500" y="698"/>
                  </a:cubicBezTo>
                  <a:cubicBezTo>
                    <a:pt x="1437" y="771"/>
                    <a:pt x="1375" y="834"/>
                    <a:pt x="1312" y="896"/>
                  </a:cubicBezTo>
                  <a:cubicBezTo>
                    <a:pt x="1323" y="917"/>
                    <a:pt x="1333" y="927"/>
                    <a:pt x="1344" y="948"/>
                  </a:cubicBezTo>
                  <a:cubicBezTo>
                    <a:pt x="1406" y="886"/>
                    <a:pt x="1469" y="813"/>
                    <a:pt x="1510" y="740"/>
                  </a:cubicBezTo>
                  <a:lnTo>
                    <a:pt x="1521" y="740"/>
                  </a:lnTo>
                  <a:cubicBezTo>
                    <a:pt x="1521" y="730"/>
                    <a:pt x="1521" y="730"/>
                    <a:pt x="1521" y="730"/>
                  </a:cubicBezTo>
                  <a:lnTo>
                    <a:pt x="1531" y="730"/>
                  </a:lnTo>
                  <a:cubicBezTo>
                    <a:pt x="1614" y="844"/>
                    <a:pt x="1677" y="990"/>
                    <a:pt x="1729" y="1073"/>
                  </a:cubicBezTo>
                  <a:cubicBezTo>
                    <a:pt x="1750" y="1115"/>
                    <a:pt x="1771" y="1157"/>
                    <a:pt x="1791" y="1198"/>
                  </a:cubicBezTo>
                  <a:cubicBezTo>
                    <a:pt x="1844" y="1302"/>
                    <a:pt x="1896" y="1407"/>
                    <a:pt x="1937" y="1511"/>
                  </a:cubicBezTo>
                  <a:cubicBezTo>
                    <a:pt x="1948" y="1532"/>
                    <a:pt x="1958" y="1542"/>
                    <a:pt x="1958" y="1563"/>
                  </a:cubicBezTo>
                  <a:lnTo>
                    <a:pt x="1958" y="1573"/>
                  </a:lnTo>
                  <a:cubicBezTo>
                    <a:pt x="1896" y="1677"/>
                    <a:pt x="1823" y="1782"/>
                    <a:pt x="1739" y="1865"/>
                  </a:cubicBezTo>
                  <a:cubicBezTo>
                    <a:pt x="1739" y="1886"/>
                    <a:pt x="1739" y="1907"/>
                    <a:pt x="1739" y="1917"/>
                  </a:cubicBezTo>
                  <a:cubicBezTo>
                    <a:pt x="1739" y="1927"/>
                    <a:pt x="1729" y="1938"/>
                    <a:pt x="1729" y="1948"/>
                  </a:cubicBezTo>
                  <a:cubicBezTo>
                    <a:pt x="1833" y="1844"/>
                    <a:pt x="1916" y="1740"/>
                    <a:pt x="1979" y="1636"/>
                  </a:cubicBezTo>
                  <a:cubicBezTo>
                    <a:pt x="1979" y="1636"/>
                    <a:pt x="1979" y="1625"/>
                    <a:pt x="1989" y="1625"/>
                  </a:cubicBezTo>
                  <a:cubicBezTo>
                    <a:pt x="2031" y="1730"/>
                    <a:pt x="2062" y="1844"/>
                    <a:pt x="2062" y="1948"/>
                  </a:cubicBezTo>
                  <a:cubicBezTo>
                    <a:pt x="2062" y="2042"/>
                    <a:pt x="2041" y="2136"/>
                    <a:pt x="1958" y="2219"/>
                  </a:cubicBezTo>
                  <a:cubicBezTo>
                    <a:pt x="1823" y="2365"/>
                    <a:pt x="1666" y="2480"/>
                    <a:pt x="1489" y="2573"/>
                  </a:cubicBezTo>
                  <a:cubicBezTo>
                    <a:pt x="1479" y="2573"/>
                    <a:pt x="1479" y="2573"/>
                    <a:pt x="1469" y="2584"/>
                  </a:cubicBezTo>
                  <a:cubicBezTo>
                    <a:pt x="1354" y="2636"/>
                    <a:pt x="1250" y="2688"/>
                    <a:pt x="1135" y="2688"/>
                  </a:cubicBezTo>
                  <a:cubicBezTo>
                    <a:pt x="1041" y="2688"/>
                    <a:pt x="937" y="2646"/>
                    <a:pt x="833" y="2532"/>
                  </a:cubicBezTo>
                  <a:lnTo>
                    <a:pt x="833" y="2521"/>
                  </a:lnTo>
                  <a:cubicBezTo>
                    <a:pt x="802" y="2532"/>
                    <a:pt x="771" y="2532"/>
                    <a:pt x="750" y="2542"/>
                  </a:cubicBezTo>
                  <a:cubicBezTo>
                    <a:pt x="812" y="2615"/>
                    <a:pt x="885" y="2688"/>
                    <a:pt x="958" y="2729"/>
                  </a:cubicBezTo>
                  <a:lnTo>
                    <a:pt x="969" y="2729"/>
                  </a:lnTo>
                  <a:lnTo>
                    <a:pt x="969" y="2739"/>
                  </a:lnTo>
                  <a:cubicBezTo>
                    <a:pt x="1010" y="2749"/>
                    <a:pt x="1052" y="2760"/>
                    <a:pt x="1094" y="2760"/>
                  </a:cubicBezTo>
                  <a:cubicBezTo>
                    <a:pt x="1250" y="2760"/>
                    <a:pt x="1437" y="2667"/>
                    <a:pt x="1562" y="2594"/>
                  </a:cubicBezTo>
                  <a:cubicBezTo>
                    <a:pt x="1573" y="2594"/>
                    <a:pt x="1573" y="2594"/>
                    <a:pt x="1573" y="2594"/>
                  </a:cubicBezTo>
                  <a:cubicBezTo>
                    <a:pt x="1760" y="2490"/>
                    <a:pt x="1979" y="2334"/>
                    <a:pt x="2094" y="2146"/>
                  </a:cubicBezTo>
                  <a:cubicBezTo>
                    <a:pt x="2135" y="2084"/>
                    <a:pt x="2156" y="2021"/>
                    <a:pt x="2156" y="1959"/>
                  </a:cubicBezTo>
                  <a:cubicBezTo>
                    <a:pt x="2156" y="1823"/>
                    <a:pt x="2083" y="1698"/>
                    <a:pt x="2031" y="1563"/>
                  </a:cubicBezTo>
                  <a:cubicBezTo>
                    <a:pt x="1906" y="1292"/>
                    <a:pt x="1771" y="1021"/>
                    <a:pt x="1604" y="761"/>
                  </a:cubicBezTo>
                  <a:cubicBezTo>
                    <a:pt x="1510" y="615"/>
                    <a:pt x="1406" y="459"/>
                    <a:pt x="1229" y="459"/>
                  </a:cubicBezTo>
                  <a:lnTo>
                    <a:pt x="1219" y="459"/>
                  </a:lnTo>
                  <a:cubicBezTo>
                    <a:pt x="1239" y="438"/>
                    <a:pt x="1250" y="417"/>
                    <a:pt x="1271" y="396"/>
                  </a:cubicBezTo>
                  <a:lnTo>
                    <a:pt x="1281" y="386"/>
                  </a:lnTo>
                  <a:cubicBezTo>
                    <a:pt x="1281" y="375"/>
                    <a:pt x="1271" y="365"/>
                    <a:pt x="1260" y="365"/>
                  </a:cubicBezTo>
                  <a:lnTo>
                    <a:pt x="1260" y="355"/>
                  </a:lnTo>
                  <a:lnTo>
                    <a:pt x="1260" y="344"/>
                  </a:lnTo>
                  <a:cubicBezTo>
                    <a:pt x="1198" y="240"/>
                    <a:pt x="1146" y="125"/>
                    <a:pt x="1073" y="21"/>
                  </a:cubicBezTo>
                  <a:cubicBezTo>
                    <a:pt x="1073" y="21"/>
                    <a:pt x="1062" y="11"/>
                    <a:pt x="1052" y="11"/>
                  </a:cubicBezTo>
                  <a:lnTo>
                    <a:pt x="1041" y="11"/>
                  </a:lnTo>
                  <a:cubicBezTo>
                    <a:pt x="1041" y="11"/>
                    <a:pt x="1031" y="0"/>
                    <a:pt x="10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4"/>
            <p:cNvSpPr/>
            <p:nvPr/>
          </p:nvSpPr>
          <p:spPr>
            <a:xfrm>
              <a:off x="3245615" y="3730445"/>
              <a:ext cx="442800" cy="383040"/>
            </a:xfrm>
            <a:custGeom>
              <a:avLst/>
              <a:gdLst/>
              <a:ahLst/>
              <a:cxnLst/>
              <a:rect l="l" t="t" r="r" b="b"/>
              <a:pathLst>
                <a:path w="1230" h="1064" extrusionOk="0">
                  <a:moveTo>
                    <a:pt x="302" y="1063"/>
                  </a:moveTo>
                  <a:lnTo>
                    <a:pt x="302" y="1063"/>
                  </a:lnTo>
                  <a:moveTo>
                    <a:pt x="0" y="896"/>
                  </a:moveTo>
                  <a:lnTo>
                    <a:pt x="0" y="907"/>
                  </a:lnTo>
                  <a:lnTo>
                    <a:pt x="0" y="896"/>
                  </a:lnTo>
                  <a:moveTo>
                    <a:pt x="1229" y="323"/>
                  </a:moveTo>
                  <a:cubicBezTo>
                    <a:pt x="1229" y="417"/>
                    <a:pt x="1208" y="511"/>
                    <a:pt x="1125" y="594"/>
                  </a:cubicBezTo>
                  <a:cubicBezTo>
                    <a:pt x="990" y="740"/>
                    <a:pt x="833" y="855"/>
                    <a:pt x="656" y="948"/>
                  </a:cubicBezTo>
                  <a:cubicBezTo>
                    <a:pt x="646" y="948"/>
                    <a:pt x="646" y="948"/>
                    <a:pt x="636" y="959"/>
                  </a:cubicBezTo>
                  <a:cubicBezTo>
                    <a:pt x="646" y="948"/>
                    <a:pt x="646" y="948"/>
                    <a:pt x="656" y="948"/>
                  </a:cubicBezTo>
                  <a:cubicBezTo>
                    <a:pt x="833" y="855"/>
                    <a:pt x="990" y="740"/>
                    <a:pt x="1125" y="594"/>
                  </a:cubicBezTo>
                  <a:cubicBezTo>
                    <a:pt x="1208" y="511"/>
                    <a:pt x="1229" y="417"/>
                    <a:pt x="1229" y="323"/>
                  </a:cubicBezTo>
                  <a:moveTo>
                    <a:pt x="1146" y="11"/>
                  </a:moveTo>
                  <a:lnTo>
                    <a:pt x="1146" y="11"/>
                  </a:lnTo>
                  <a:moveTo>
                    <a:pt x="1156" y="0"/>
                  </a:moveTo>
                  <a:lnTo>
                    <a:pt x="1156" y="0"/>
                  </a:lnTo>
                  <a:moveTo>
                    <a:pt x="1156" y="0"/>
                  </a:moveTo>
                  <a:lnTo>
                    <a:pt x="1156" y="0"/>
                  </a:ln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4"/>
            <p:cNvSpPr/>
            <p:nvPr/>
          </p:nvSpPr>
          <p:spPr>
            <a:xfrm>
              <a:off x="3489335" y="3408245"/>
              <a:ext cx="161640" cy="408960"/>
            </a:xfrm>
            <a:custGeom>
              <a:avLst/>
              <a:gdLst/>
              <a:ahLst/>
              <a:cxnLst/>
              <a:rect l="l" t="t" r="r" b="b"/>
              <a:pathLst>
                <a:path w="449" h="1136" extrusionOk="0">
                  <a:moveTo>
                    <a:pt x="448" y="833"/>
                  </a:moveTo>
                  <a:cubicBezTo>
                    <a:pt x="386" y="947"/>
                    <a:pt x="313" y="1041"/>
                    <a:pt x="229" y="1135"/>
                  </a:cubicBezTo>
                  <a:cubicBezTo>
                    <a:pt x="313" y="1052"/>
                    <a:pt x="386" y="947"/>
                    <a:pt x="448" y="843"/>
                  </a:cubicBezTo>
                  <a:cubicBezTo>
                    <a:pt x="448" y="833"/>
                    <a:pt x="448" y="833"/>
                    <a:pt x="448" y="833"/>
                  </a:cubicBezTo>
                  <a:moveTo>
                    <a:pt x="281" y="468"/>
                  </a:moveTo>
                  <a:cubicBezTo>
                    <a:pt x="334" y="572"/>
                    <a:pt x="386" y="677"/>
                    <a:pt x="427" y="781"/>
                  </a:cubicBezTo>
                  <a:cubicBezTo>
                    <a:pt x="386" y="677"/>
                    <a:pt x="334" y="572"/>
                    <a:pt x="281" y="468"/>
                  </a:cubicBezTo>
                  <a:moveTo>
                    <a:pt x="11" y="10"/>
                  </a:moveTo>
                  <a:cubicBezTo>
                    <a:pt x="0" y="10"/>
                    <a:pt x="0" y="10"/>
                    <a:pt x="0" y="10"/>
                  </a:cubicBezTo>
                  <a:lnTo>
                    <a:pt x="11" y="10"/>
                  </a:lnTo>
                  <a:moveTo>
                    <a:pt x="11" y="10"/>
                  </a:moveTo>
                  <a:lnTo>
                    <a:pt x="11" y="10"/>
                  </a:lnTo>
                  <a:moveTo>
                    <a:pt x="11" y="10"/>
                  </a:moveTo>
                  <a:lnTo>
                    <a:pt x="11" y="10"/>
                  </a:lnTo>
                  <a:moveTo>
                    <a:pt x="11" y="10"/>
                  </a:moveTo>
                  <a:lnTo>
                    <a:pt x="11" y="10"/>
                  </a:lnTo>
                  <a:moveTo>
                    <a:pt x="11" y="0"/>
                  </a:moveTo>
                  <a:lnTo>
                    <a:pt x="11" y="10"/>
                  </a:lnTo>
                  <a:cubicBezTo>
                    <a:pt x="11" y="0"/>
                    <a:pt x="11" y="0"/>
                    <a:pt x="11" y="0"/>
                  </a:cubicBezTo>
                  <a:moveTo>
                    <a:pt x="21" y="0"/>
                  </a:moveTo>
                  <a:cubicBezTo>
                    <a:pt x="11" y="0"/>
                    <a:pt x="11" y="0"/>
                    <a:pt x="11" y="0"/>
                  </a:cubicBez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4"/>
            <p:cNvSpPr/>
            <p:nvPr/>
          </p:nvSpPr>
          <p:spPr>
            <a:xfrm>
              <a:off x="3009455" y="3325445"/>
              <a:ext cx="480240" cy="203040"/>
            </a:xfrm>
            <a:custGeom>
              <a:avLst/>
              <a:gdLst/>
              <a:ahLst/>
              <a:cxnLst/>
              <a:rect l="l" t="t" r="r" b="b"/>
              <a:pathLst>
                <a:path w="1334" h="564" extrusionOk="0">
                  <a:moveTo>
                    <a:pt x="42" y="459"/>
                  </a:moveTo>
                  <a:cubicBezTo>
                    <a:pt x="21" y="490"/>
                    <a:pt x="10" y="521"/>
                    <a:pt x="0" y="563"/>
                  </a:cubicBezTo>
                  <a:cubicBezTo>
                    <a:pt x="10" y="521"/>
                    <a:pt x="21" y="490"/>
                    <a:pt x="42" y="459"/>
                  </a:cubicBezTo>
                  <a:moveTo>
                    <a:pt x="42" y="459"/>
                  </a:moveTo>
                  <a:lnTo>
                    <a:pt x="42" y="459"/>
                  </a:lnTo>
                  <a:moveTo>
                    <a:pt x="1333" y="198"/>
                  </a:moveTo>
                  <a:cubicBezTo>
                    <a:pt x="1323" y="198"/>
                    <a:pt x="1323" y="198"/>
                    <a:pt x="1323" y="198"/>
                  </a:cubicBezTo>
                  <a:cubicBezTo>
                    <a:pt x="1260" y="271"/>
                    <a:pt x="1198" y="334"/>
                    <a:pt x="1135" y="396"/>
                  </a:cubicBezTo>
                  <a:cubicBezTo>
                    <a:pt x="1198" y="334"/>
                    <a:pt x="1260" y="271"/>
                    <a:pt x="1323" y="198"/>
                  </a:cubicBezTo>
                  <a:cubicBezTo>
                    <a:pt x="1333" y="198"/>
                    <a:pt x="1333" y="198"/>
                    <a:pt x="1333" y="198"/>
                  </a:cubicBezTo>
                  <a:moveTo>
                    <a:pt x="1052" y="11"/>
                  </a:moveTo>
                  <a:cubicBezTo>
                    <a:pt x="1042" y="11"/>
                    <a:pt x="1042" y="11"/>
                    <a:pt x="1031" y="11"/>
                  </a:cubicBezTo>
                  <a:cubicBezTo>
                    <a:pt x="1042" y="11"/>
                    <a:pt x="1042" y="11"/>
                    <a:pt x="1052" y="11"/>
                  </a:cubicBezTo>
                  <a:moveTo>
                    <a:pt x="1000" y="11"/>
                  </a:moveTo>
                  <a:lnTo>
                    <a:pt x="1000" y="11"/>
                  </a:lnTo>
                  <a:moveTo>
                    <a:pt x="1000" y="0"/>
                  </a:moveTo>
                  <a:lnTo>
                    <a:pt x="1000" y="0"/>
                  </a:lnTo>
                  <a:moveTo>
                    <a:pt x="1010" y="0"/>
                  </a:moveTo>
                  <a:lnTo>
                    <a:pt x="1000" y="0"/>
                  </a:lnTo>
                  <a:cubicBezTo>
                    <a:pt x="1010" y="0"/>
                    <a:pt x="1010" y="0"/>
                    <a:pt x="1010" y="0"/>
                  </a:cubicBez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4"/>
            <p:cNvSpPr/>
            <p:nvPr/>
          </p:nvSpPr>
          <p:spPr>
            <a:xfrm>
              <a:off x="3275495" y="3231845"/>
              <a:ext cx="113040" cy="116640"/>
            </a:xfrm>
            <a:custGeom>
              <a:avLst/>
              <a:gdLst/>
              <a:ahLst/>
              <a:cxnLst/>
              <a:rect l="l" t="t" r="r" b="b"/>
              <a:pathLst>
                <a:path w="314" h="324" extrusionOk="0">
                  <a:moveTo>
                    <a:pt x="240" y="219"/>
                  </a:moveTo>
                  <a:cubicBezTo>
                    <a:pt x="209" y="250"/>
                    <a:pt x="178" y="292"/>
                    <a:pt x="146" y="323"/>
                  </a:cubicBezTo>
                  <a:cubicBezTo>
                    <a:pt x="178" y="292"/>
                    <a:pt x="209" y="250"/>
                    <a:pt x="240" y="219"/>
                  </a:cubicBezTo>
                  <a:moveTo>
                    <a:pt x="313" y="135"/>
                  </a:moveTo>
                  <a:lnTo>
                    <a:pt x="313" y="135"/>
                  </a:lnTo>
                  <a:moveTo>
                    <a:pt x="0" y="42"/>
                  </a:moveTo>
                  <a:cubicBezTo>
                    <a:pt x="21" y="83"/>
                    <a:pt x="32" y="125"/>
                    <a:pt x="53" y="156"/>
                  </a:cubicBezTo>
                  <a:cubicBezTo>
                    <a:pt x="73" y="208"/>
                    <a:pt x="105" y="250"/>
                    <a:pt x="125" y="292"/>
                  </a:cubicBezTo>
                  <a:cubicBezTo>
                    <a:pt x="105" y="250"/>
                    <a:pt x="73" y="208"/>
                    <a:pt x="53" y="156"/>
                  </a:cubicBezTo>
                  <a:cubicBezTo>
                    <a:pt x="32" y="125"/>
                    <a:pt x="21" y="83"/>
                    <a:pt x="0" y="42"/>
                  </a:cubicBezTo>
                  <a:moveTo>
                    <a:pt x="125" y="0"/>
                  </a:moveTo>
                  <a:cubicBezTo>
                    <a:pt x="115" y="0"/>
                    <a:pt x="115" y="0"/>
                    <a:pt x="115" y="10"/>
                  </a:cubicBezTo>
                  <a:cubicBezTo>
                    <a:pt x="115" y="0"/>
                    <a:pt x="115" y="0"/>
                    <a:pt x="125" y="0"/>
                  </a:cubicBezTo>
                  <a:cubicBezTo>
                    <a:pt x="136" y="0"/>
                    <a:pt x="136" y="0"/>
                    <a:pt x="136" y="0"/>
                  </a:cubicBezTo>
                  <a:cubicBezTo>
                    <a:pt x="178" y="73"/>
                    <a:pt x="209" y="135"/>
                    <a:pt x="250" y="208"/>
                  </a:cubicBezTo>
                  <a:cubicBezTo>
                    <a:pt x="250" y="198"/>
                    <a:pt x="250" y="198"/>
                    <a:pt x="240" y="187"/>
                  </a:cubicBezTo>
                  <a:cubicBezTo>
                    <a:pt x="209" y="135"/>
                    <a:pt x="167" y="73"/>
                    <a:pt x="136" y="0"/>
                  </a:cubicBezTo>
                  <a:lnTo>
                    <a:pt x="1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4"/>
            <p:cNvSpPr/>
            <p:nvPr/>
          </p:nvSpPr>
          <p:spPr>
            <a:xfrm>
              <a:off x="3024575" y="3318245"/>
              <a:ext cx="303840" cy="157680"/>
            </a:xfrm>
            <a:custGeom>
              <a:avLst/>
              <a:gdLst/>
              <a:ahLst/>
              <a:cxnLst/>
              <a:rect l="l" t="t" r="r" b="b"/>
              <a:pathLst>
                <a:path w="844" h="438" extrusionOk="0">
                  <a:moveTo>
                    <a:pt x="0" y="437"/>
                  </a:moveTo>
                  <a:lnTo>
                    <a:pt x="0" y="437"/>
                  </a:lnTo>
                  <a:moveTo>
                    <a:pt x="718" y="187"/>
                  </a:moveTo>
                  <a:cubicBezTo>
                    <a:pt x="593" y="281"/>
                    <a:pt x="458" y="354"/>
                    <a:pt x="312" y="395"/>
                  </a:cubicBezTo>
                  <a:cubicBezTo>
                    <a:pt x="302" y="385"/>
                    <a:pt x="302" y="364"/>
                    <a:pt x="291" y="354"/>
                  </a:cubicBezTo>
                  <a:cubicBezTo>
                    <a:pt x="302" y="364"/>
                    <a:pt x="302" y="385"/>
                    <a:pt x="312" y="395"/>
                  </a:cubicBezTo>
                  <a:cubicBezTo>
                    <a:pt x="458" y="354"/>
                    <a:pt x="593" y="281"/>
                    <a:pt x="718" y="187"/>
                  </a:cubicBezTo>
                  <a:moveTo>
                    <a:pt x="166" y="177"/>
                  </a:moveTo>
                  <a:lnTo>
                    <a:pt x="177" y="187"/>
                  </a:lnTo>
                  <a:lnTo>
                    <a:pt x="166" y="177"/>
                  </a:lnTo>
                  <a:moveTo>
                    <a:pt x="427" y="31"/>
                  </a:moveTo>
                  <a:lnTo>
                    <a:pt x="427" y="31"/>
                  </a:lnTo>
                  <a:moveTo>
                    <a:pt x="458" y="10"/>
                  </a:moveTo>
                  <a:cubicBezTo>
                    <a:pt x="479" y="93"/>
                    <a:pt x="510" y="166"/>
                    <a:pt x="552" y="229"/>
                  </a:cubicBezTo>
                  <a:cubicBezTo>
                    <a:pt x="510" y="166"/>
                    <a:pt x="479" y="93"/>
                    <a:pt x="458" y="10"/>
                  </a:cubicBezTo>
                  <a:moveTo>
                    <a:pt x="635" y="10"/>
                  </a:moveTo>
                  <a:cubicBezTo>
                    <a:pt x="666" y="62"/>
                    <a:pt x="697" y="125"/>
                    <a:pt x="729" y="177"/>
                  </a:cubicBezTo>
                  <a:cubicBezTo>
                    <a:pt x="770" y="145"/>
                    <a:pt x="802" y="114"/>
                    <a:pt x="843" y="83"/>
                  </a:cubicBezTo>
                  <a:cubicBezTo>
                    <a:pt x="802" y="114"/>
                    <a:pt x="770" y="145"/>
                    <a:pt x="729" y="177"/>
                  </a:cubicBezTo>
                  <a:cubicBezTo>
                    <a:pt x="697" y="125"/>
                    <a:pt x="666" y="62"/>
                    <a:pt x="635" y="10"/>
                  </a:cubicBezTo>
                  <a:moveTo>
                    <a:pt x="625" y="0"/>
                  </a:moveTo>
                  <a:lnTo>
                    <a:pt x="614" y="10"/>
                  </a:lnTo>
                  <a:lnTo>
                    <a:pt x="6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209" y="21"/>
                    <a:pt x="261" y="11"/>
                    <a:pt x="323" y="0"/>
                  </a:cubicBezTo>
                  <a:moveTo>
                    <a:pt x="323" y="0"/>
                  </a:moveTo>
                  <a:cubicBezTo>
                    <a:pt x="240" y="146"/>
                    <a:pt x="136" y="271"/>
                    <a:pt x="0" y="365"/>
                  </a:cubicBezTo>
                  <a:cubicBezTo>
                    <a:pt x="125" y="271"/>
                    <a:pt x="240" y="157"/>
                    <a:pt x="323"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4"/>
            <p:cNvSpPr/>
            <p:nvPr/>
          </p:nvSpPr>
          <p:spPr>
            <a:xfrm>
              <a:off x="2964455" y="3423005"/>
              <a:ext cx="60480" cy="52920"/>
            </a:xfrm>
            <a:custGeom>
              <a:avLst/>
              <a:gdLst/>
              <a:ahLst/>
              <a:cxnLst/>
              <a:rect l="l" t="t" r="r" b="b"/>
              <a:pathLst>
                <a:path w="168" h="147" extrusionOk="0">
                  <a:moveTo>
                    <a:pt x="83" y="146"/>
                  </a:moveTo>
                  <a:cubicBezTo>
                    <a:pt x="104" y="146"/>
                    <a:pt x="135" y="146"/>
                    <a:pt x="167" y="146"/>
                  </a:cubicBezTo>
                  <a:cubicBezTo>
                    <a:pt x="135" y="146"/>
                    <a:pt x="114" y="146"/>
                    <a:pt x="94" y="146"/>
                  </a:cubicBezTo>
                  <a:cubicBezTo>
                    <a:pt x="83" y="146"/>
                    <a:pt x="83" y="146"/>
                    <a:pt x="83" y="146"/>
                  </a:cubicBezTo>
                  <a:moveTo>
                    <a:pt x="73" y="136"/>
                  </a:moveTo>
                  <a:cubicBezTo>
                    <a:pt x="73" y="146"/>
                    <a:pt x="73" y="146"/>
                    <a:pt x="73" y="146"/>
                  </a:cubicBezTo>
                  <a:cubicBezTo>
                    <a:pt x="73" y="136"/>
                    <a:pt x="73" y="136"/>
                    <a:pt x="73" y="136"/>
                  </a:cubicBezTo>
                  <a:moveTo>
                    <a:pt x="73" y="136"/>
                  </a:moveTo>
                  <a:lnTo>
                    <a:pt x="73" y="136"/>
                  </a:lnTo>
                  <a:moveTo>
                    <a:pt x="62" y="115"/>
                  </a:moveTo>
                  <a:lnTo>
                    <a:pt x="62" y="115"/>
                  </a:lnTo>
                  <a:moveTo>
                    <a:pt x="62" y="115"/>
                  </a:moveTo>
                  <a:lnTo>
                    <a:pt x="62" y="115"/>
                  </a:lnTo>
                  <a:moveTo>
                    <a:pt x="0" y="0"/>
                  </a:moveTo>
                  <a:cubicBezTo>
                    <a:pt x="21" y="42"/>
                    <a:pt x="42" y="73"/>
                    <a:pt x="62" y="115"/>
                  </a:cubicBezTo>
                  <a:cubicBezTo>
                    <a:pt x="42" y="73"/>
                    <a:pt x="21" y="42"/>
                    <a:pt x="0"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4"/>
            <p:cNvSpPr/>
            <p:nvPr/>
          </p:nvSpPr>
          <p:spPr>
            <a:xfrm>
              <a:off x="3661775" y="3730445"/>
              <a:ext cx="26640" cy="116640"/>
            </a:xfrm>
            <a:custGeom>
              <a:avLst/>
              <a:gdLst/>
              <a:ahLst/>
              <a:cxnLst/>
              <a:rect l="l" t="t" r="r" b="b"/>
              <a:pathLst>
                <a:path w="74" h="324" extrusionOk="0">
                  <a:moveTo>
                    <a:pt x="0" y="0"/>
                  </a:moveTo>
                  <a:lnTo>
                    <a:pt x="0" y="0"/>
                  </a:lnTo>
                  <a:moveTo>
                    <a:pt x="0" y="0"/>
                  </a:moveTo>
                  <a:cubicBezTo>
                    <a:pt x="42" y="105"/>
                    <a:pt x="73" y="219"/>
                    <a:pt x="73" y="323"/>
                  </a:cubicBezTo>
                  <a:cubicBezTo>
                    <a:pt x="73" y="219"/>
                    <a:pt x="42" y="105"/>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4"/>
            <p:cNvSpPr/>
            <p:nvPr/>
          </p:nvSpPr>
          <p:spPr>
            <a:xfrm>
              <a:off x="3658175" y="373440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57" name="Google Shape;3357;p44"/>
            <p:cNvSpPr/>
            <p:nvPr/>
          </p:nvSpPr>
          <p:spPr>
            <a:xfrm>
              <a:off x="3658175" y="3730445"/>
              <a:ext cx="3960" cy="4320"/>
            </a:xfrm>
            <a:custGeom>
              <a:avLst/>
              <a:gdLst/>
              <a:ahLst/>
              <a:cxnLst/>
              <a:rect l="l" t="t" r="r" b="b"/>
              <a:pathLst>
                <a:path w="11" h="12" extrusionOk="0">
                  <a:moveTo>
                    <a:pt x="10" y="0"/>
                  </a:moveTo>
                  <a:cubicBezTo>
                    <a:pt x="0" y="0"/>
                    <a:pt x="0" y="11"/>
                    <a:pt x="0" y="11"/>
                  </a:cubicBezTo>
                  <a:cubicBezTo>
                    <a:pt x="0" y="11"/>
                    <a:pt x="0" y="0"/>
                    <a:pt x="1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4"/>
            <p:cNvSpPr/>
            <p:nvPr/>
          </p:nvSpPr>
          <p:spPr>
            <a:xfrm>
              <a:off x="3245615" y="4056965"/>
              <a:ext cx="229320" cy="56520"/>
            </a:xfrm>
            <a:custGeom>
              <a:avLst/>
              <a:gdLst/>
              <a:ahLst/>
              <a:cxnLst/>
              <a:rect l="l" t="t" r="r" b="b"/>
              <a:pathLst>
                <a:path w="637" h="157" extrusionOk="0">
                  <a:moveTo>
                    <a:pt x="302" y="156"/>
                  </a:moveTo>
                  <a:lnTo>
                    <a:pt x="302" y="156"/>
                  </a:lnTo>
                  <a:moveTo>
                    <a:pt x="636" y="52"/>
                  </a:moveTo>
                  <a:cubicBezTo>
                    <a:pt x="521" y="104"/>
                    <a:pt x="417" y="156"/>
                    <a:pt x="302" y="156"/>
                  </a:cubicBezTo>
                  <a:cubicBezTo>
                    <a:pt x="417" y="156"/>
                    <a:pt x="521" y="104"/>
                    <a:pt x="636" y="52"/>
                  </a:cubicBezTo>
                  <a:moveTo>
                    <a:pt x="0" y="0"/>
                  </a:moveTo>
                  <a:lnTo>
                    <a:pt x="0"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4"/>
            <p:cNvSpPr/>
            <p:nvPr/>
          </p:nvSpPr>
          <p:spPr>
            <a:xfrm>
              <a:off x="3245615" y="3730445"/>
              <a:ext cx="442800" cy="383040"/>
            </a:xfrm>
            <a:custGeom>
              <a:avLst/>
              <a:gdLst/>
              <a:ahLst/>
              <a:cxnLst/>
              <a:rect l="l" t="t" r="r" b="b"/>
              <a:pathLst>
                <a:path w="1230" h="1064" extrusionOk="0">
                  <a:moveTo>
                    <a:pt x="1156" y="0"/>
                  </a:moveTo>
                  <a:cubicBezTo>
                    <a:pt x="1146" y="0"/>
                    <a:pt x="1146" y="11"/>
                    <a:pt x="1146" y="11"/>
                  </a:cubicBezTo>
                  <a:cubicBezTo>
                    <a:pt x="1083" y="115"/>
                    <a:pt x="1000" y="219"/>
                    <a:pt x="896" y="323"/>
                  </a:cubicBezTo>
                  <a:cubicBezTo>
                    <a:pt x="833" y="719"/>
                    <a:pt x="365" y="844"/>
                    <a:pt x="0" y="896"/>
                  </a:cubicBezTo>
                  <a:lnTo>
                    <a:pt x="0" y="907"/>
                  </a:lnTo>
                  <a:cubicBezTo>
                    <a:pt x="104" y="1021"/>
                    <a:pt x="208" y="1063"/>
                    <a:pt x="302" y="1063"/>
                  </a:cubicBezTo>
                  <a:cubicBezTo>
                    <a:pt x="417" y="1063"/>
                    <a:pt x="521" y="1011"/>
                    <a:pt x="636" y="959"/>
                  </a:cubicBezTo>
                  <a:cubicBezTo>
                    <a:pt x="646" y="948"/>
                    <a:pt x="646" y="948"/>
                    <a:pt x="656" y="948"/>
                  </a:cubicBezTo>
                  <a:cubicBezTo>
                    <a:pt x="833" y="855"/>
                    <a:pt x="990" y="740"/>
                    <a:pt x="1125" y="594"/>
                  </a:cubicBezTo>
                  <a:cubicBezTo>
                    <a:pt x="1208" y="511"/>
                    <a:pt x="1229" y="417"/>
                    <a:pt x="1229" y="323"/>
                  </a:cubicBezTo>
                  <a:cubicBezTo>
                    <a:pt x="1229" y="219"/>
                    <a:pt x="1198" y="105"/>
                    <a:pt x="115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4"/>
            <p:cNvSpPr/>
            <p:nvPr/>
          </p:nvSpPr>
          <p:spPr>
            <a:xfrm>
              <a:off x="3429575" y="3408245"/>
              <a:ext cx="161280" cy="168840"/>
            </a:xfrm>
            <a:custGeom>
              <a:avLst/>
              <a:gdLst/>
              <a:ahLst/>
              <a:cxnLst/>
              <a:rect l="l" t="t" r="r" b="b"/>
              <a:pathLst>
                <a:path w="448" h="469" extrusionOk="0">
                  <a:moveTo>
                    <a:pt x="166" y="10"/>
                  </a:moveTo>
                  <a:cubicBezTo>
                    <a:pt x="125" y="83"/>
                    <a:pt x="62" y="156"/>
                    <a:pt x="0" y="218"/>
                  </a:cubicBezTo>
                  <a:cubicBezTo>
                    <a:pt x="62" y="156"/>
                    <a:pt x="125" y="83"/>
                    <a:pt x="166" y="10"/>
                  </a:cubicBezTo>
                  <a:moveTo>
                    <a:pt x="177" y="10"/>
                  </a:moveTo>
                  <a:lnTo>
                    <a:pt x="177" y="10"/>
                  </a:lnTo>
                  <a:moveTo>
                    <a:pt x="177" y="10"/>
                  </a:moveTo>
                  <a:lnTo>
                    <a:pt x="177" y="10"/>
                  </a:lnTo>
                  <a:moveTo>
                    <a:pt x="177" y="10"/>
                  </a:moveTo>
                  <a:lnTo>
                    <a:pt x="177" y="10"/>
                  </a:lnTo>
                  <a:moveTo>
                    <a:pt x="177" y="10"/>
                  </a:moveTo>
                  <a:lnTo>
                    <a:pt x="177" y="10"/>
                  </a:lnTo>
                  <a:moveTo>
                    <a:pt x="177" y="0"/>
                  </a:moveTo>
                  <a:lnTo>
                    <a:pt x="177" y="0"/>
                  </a:lnTo>
                  <a:moveTo>
                    <a:pt x="187" y="0"/>
                  </a:moveTo>
                  <a:lnTo>
                    <a:pt x="187" y="0"/>
                  </a:lnTo>
                  <a:moveTo>
                    <a:pt x="187" y="0"/>
                  </a:moveTo>
                  <a:cubicBezTo>
                    <a:pt x="270" y="114"/>
                    <a:pt x="333" y="260"/>
                    <a:pt x="385" y="343"/>
                  </a:cubicBezTo>
                  <a:cubicBezTo>
                    <a:pt x="406" y="385"/>
                    <a:pt x="427" y="427"/>
                    <a:pt x="447" y="468"/>
                  </a:cubicBezTo>
                  <a:cubicBezTo>
                    <a:pt x="427" y="427"/>
                    <a:pt x="406" y="385"/>
                    <a:pt x="385" y="343"/>
                  </a:cubicBezTo>
                  <a:cubicBezTo>
                    <a:pt x="333" y="260"/>
                    <a:pt x="270" y="114"/>
                    <a:pt x="187"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4"/>
            <p:cNvSpPr/>
            <p:nvPr/>
          </p:nvSpPr>
          <p:spPr>
            <a:xfrm>
              <a:off x="3429575" y="3408245"/>
              <a:ext cx="221400" cy="408960"/>
            </a:xfrm>
            <a:custGeom>
              <a:avLst/>
              <a:gdLst/>
              <a:ahLst/>
              <a:cxnLst/>
              <a:rect l="l" t="t" r="r" b="b"/>
              <a:pathLst>
                <a:path w="615" h="1136" extrusionOk="0">
                  <a:moveTo>
                    <a:pt x="187" y="0"/>
                  </a:moveTo>
                  <a:cubicBezTo>
                    <a:pt x="177" y="0"/>
                    <a:pt x="177" y="0"/>
                    <a:pt x="177" y="0"/>
                  </a:cubicBezTo>
                  <a:lnTo>
                    <a:pt x="177" y="10"/>
                  </a:lnTo>
                  <a:cubicBezTo>
                    <a:pt x="166" y="10"/>
                    <a:pt x="166" y="10"/>
                    <a:pt x="166" y="10"/>
                  </a:cubicBezTo>
                  <a:cubicBezTo>
                    <a:pt x="125" y="83"/>
                    <a:pt x="62" y="156"/>
                    <a:pt x="0" y="218"/>
                  </a:cubicBezTo>
                  <a:cubicBezTo>
                    <a:pt x="197" y="489"/>
                    <a:pt x="406" y="812"/>
                    <a:pt x="395" y="1135"/>
                  </a:cubicBezTo>
                  <a:cubicBezTo>
                    <a:pt x="479" y="1041"/>
                    <a:pt x="552" y="947"/>
                    <a:pt x="614" y="833"/>
                  </a:cubicBezTo>
                  <a:cubicBezTo>
                    <a:pt x="614" y="812"/>
                    <a:pt x="604" y="802"/>
                    <a:pt x="593" y="781"/>
                  </a:cubicBezTo>
                  <a:cubicBezTo>
                    <a:pt x="552" y="677"/>
                    <a:pt x="500" y="572"/>
                    <a:pt x="447" y="468"/>
                  </a:cubicBezTo>
                  <a:cubicBezTo>
                    <a:pt x="427" y="427"/>
                    <a:pt x="406" y="385"/>
                    <a:pt x="385" y="343"/>
                  </a:cubicBezTo>
                  <a:cubicBezTo>
                    <a:pt x="333" y="260"/>
                    <a:pt x="270" y="114"/>
                    <a:pt x="187" y="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4"/>
            <p:cNvSpPr/>
            <p:nvPr/>
          </p:nvSpPr>
          <p:spPr>
            <a:xfrm>
              <a:off x="3024575" y="3490685"/>
              <a:ext cx="48960" cy="3960"/>
            </a:xfrm>
            <a:custGeom>
              <a:avLst/>
              <a:gdLst/>
              <a:ahLst/>
              <a:cxnLst/>
              <a:rect l="l" t="t" r="r" b="b"/>
              <a:pathLst>
                <a:path w="136" h="11" extrusionOk="0">
                  <a:moveTo>
                    <a:pt x="0" y="0"/>
                  </a:moveTo>
                  <a:lnTo>
                    <a:pt x="0" y="0"/>
                  </a:lnTo>
                  <a:moveTo>
                    <a:pt x="0" y="0"/>
                  </a:moveTo>
                  <a:cubicBezTo>
                    <a:pt x="31" y="0"/>
                    <a:pt x="62" y="10"/>
                    <a:pt x="93" y="10"/>
                  </a:cubicBezTo>
                  <a:cubicBezTo>
                    <a:pt x="104" y="10"/>
                    <a:pt x="125" y="10"/>
                    <a:pt x="135" y="0"/>
                  </a:cubicBezTo>
                  <a:cubicBezTo>
                    <a:pt x="125" y="0"/>
                    <a:pt x="104" y="10"/>
                    <a:pt x="93" y="10"/>
                  </a:cubicBezTo>
                  <a:cubicBezTo>
                    <a:pt x="62" y="10"/>
                    <a:pt x="3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4"/>
            <p:cNvSpPr/>
            <p:nvPr/>
          </p:nvSpPr>
          <p:spPr>
            <a:xfrm>
              <a:off x="3009455" y="3490685"/>
              <a:ext cx="64080" cy="37800"/>
            </a:xfrm>
            <a:custGeom>
              <a:avLst/>
              <a:gdLst/>
              <a:ahLst/>
              <a:cxnLst/>
              <a:rect l="l" t="t" r="r" b="b"/>
              <a:pathLst>
                <a:path w="178" h="105" extrusionOk="0">
                  <a:moveTo>
                    <a:pt x="42" y="0"/>
                  </a:moveTo>
                  <a:cubicBezTo>
                    <a:pt x="21" y="31"/>
                    <a:pt x="10" y="62"/>
                    <a:pt x="0" y="104"/>
                  </a:cubicBezTo>
                  <a:cubicBezTo>
                    <a:pt x="52" y="73"/>
                    <a:pt x="114" y="52"/>
                    <a:pt x="177" y="21"/>
                  </a:cubicBezTo>
                  <a:cubicBezTo>
                    <a:pt x="177" y="10"/>
                    <a:pt x="177" y="10"/>
                    <a:pt x="177" y="0"/>
                  </a:cubicBezTo>
                  <a:cubicBezTo>
                    <a:pt x="167" y="10"/>
                    <a:pt x="146" y="10"/>
                    <a:pt x="135" y="10"/>
                  </a:cubicBezTo>
                  <a:cubicBezTo>
                    <a:pt x="104" y="10"/>
                    <a:pt x="73" y="0"/>
                    <a:pt x="4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4"/>
            <p:cNvSpPr/>
            <p:nvPr/>
          </p:nvSpPr>
          <p:spPr>
            <a:xfrm>
              <a:off x="33730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7" name="Google Shape;3367;p44"/>
            <p:cNvSpPr/>
            <p:nvPr/>
          </p:nvSpPr>
          <p:spPr>
            <a:xfrm>
              <a:off x="33730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68" name="Google Shape;3368;p44"/>
            <p:cNvSpPr/>
            <p:nvPr/>
          </p:nvSpPr>
          <p:spPr>
            <a:xfrm>
              <a:off x="33694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9" name="Google Shape;3369;p44"/>
            <p:cNvSpPr/>
            <p:nvPr/>
          </p:nvSpPr>
          <p:spPr>
            <a:xfrm>
              <a:off x="33694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70" name="Google Shape;3370;p44"/>
            <p:cNvSpPr/>
            <p:nvPr/>
          </p:nvSpPr>
          <p:spPr>
            <a:xfrm>
              <a:off x="3369455" y="3325445"/>
              <a:ext cx="360" cy="4320"/>
            </a:xfrm>
            <a:custGeom>
              <a:avLst/>
              <a:gdLst/>
              <a:ahLst/>
              <a:cxnLst/>
              <a:rect l="l" t="t" r="r" b="b"/>
              <a:pathLst>
                <a:path w="1" h="12" extrusionOk="0">
                  <a:moveTo>
                    <a:pt x="0" y="0"/>
                  </a:moveTo>
                  <a:lnTo>
                    <a:pt x="0" y="0"/>
                  </a:lnTo>
                  <a:lnTo>
                    <a:pt x="0" y="0"/>
                  </a:lnTo>
                  <a:lnTo>
                    <a:pt x="0" y="11"/>
                  </a:lnTo>
                  <a:lnTo>
                    <a:pt x="0" y="11"/>
                  </a:lnTo>
                  <a:lnTo>
                    <a:pt x="0" y="0"/>
                  </a:lnTo>
                </a:path>
              </a:pathLst>
            </a:custGeom>
            <a:solidFill>
              <a:srgbClr val="CBE4EC"/>
            </a:solidFill>
            <a:ln>
              <a:noFill/>
            </a:ln>
          </p:spPr>
          <p:txBody>
            <a:bodyPr/>
            <a:lstStyle/>
            <a:p>
              <a:endParaRPr lang="en-IN"/>
            </a:p>
          </p:txBody>
        </p:sp>
        <p:sp>
          <p:nvSpPr>
            <p:cNvPr id="3371" name="Google Shape;3371;p44"/>
            <p:cNvSpPr/>
            <p:nvPr/>
          </p:nvSpPr>
          <p:spPr>
            <a:xfrm>
              <a:off x="3369455" y="3325445"/>
              <a:ext cx="360" cy="4320"/>
            </a:xfrm>
            <a:custGeom>
              <a:avLst/>
              <a:gdLst/>
              <a:ahLst/>
              <a:cxnLst/>
              <a:rect l="l" t="t" r="r" b="b"/>
              <a:pathLst>
                <a:path w="1" h="12" extrusionOk="0">
                  <a:moveTo>
                    <a:pt x="0" y="0"/>
                  </a:moveTo>
                  <a:lnTo>
                    <a:pt x="0" y="0"/>
                  </a:lnTo>
                  <a:lnTo>
                    <a:pt x="0" y="11"/>
                  </a:lnTo>
                  <a:lnTo>
                    <a:pt x="0" y="0"/>
                  </a:lnTo>
                </a:path>
              </a:pathLst>
            </a:custGeom>
            <a:solidFill>
              <a:srgbClr val="2D2123"/>
            </a:solidFill>
            <a:ln>
              <a:noFill/>
            </a:ln>
          </p:spPr>
          <p:txBody>
            <a:bodyPr/>
            <a:lstStyle/>
            <a:p>
              <a:endParaRPr lang="en-IN"/>
            </a:p>
          </p:txBody>
        </p:sp>
        <p:sp>
          <p:nvSpPr>
            <p:cNvPr id="3372" name="Google Shape;3372;p44"/>
            <p:cNvSpPr/>
            <p:nvPr/>
          </p:nvSpPr>
          <p:spPr>
            <a:xfrm>
              <a:off x="3313295" y="3329405"/>
              <a:ext cx="56520" cy="52920"/>
            </a:xfrm>
            <a:custGeom>
              <a:avLst/>
              <a:gdLst/>
              <a:ahLst/>
              <a:cxnLst/>
              <a:rect l="l" t="t" r="r" b="b"/>
              <a:pathLst>
                <a:path w="157" h="147" extrusionOk="0">
                  <a:moveTo>
                    <a:pt x="156" y="0"/>
                  </a:moveTo>
                  <a:cubicBezTo>
                    <a:pt x="104" y="52"/>
                    <a:pt x="52" y="104"/>
                    <a:pt x="0" y="146"/>
                  </a:cubicBezTo>
                  <a:cubicBezTo>
                    <a:pt x="52" y="104"/>
                    <a:pt x="104" y="52"/>
                    <a:pt x="156" y="0"/>
                  </a:cubicBezTo>
                  <a:moveTo>
                    <a:pt x="156" y="0"/>
                  </a:moveTo>
                  <a:lnTo>
                    <a:pt x="156"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4"/>
            <p:cNvSpPr/>
            <p:nvPr/>
          </p:nvSpPr>
          <p:spPr>
            <a:xfrm>
              <a:off x="3313295" y="3329405"/>
              <a:ext cx="60120" cy="52920"/>
            </a:xfrm>
            <a:custGeom>
              <a:avLst/>
              <a:gdLst/>
              <a:ahLst/>
              <a:cxnLst/>
              <a:rect l="l" t="t" r="r" b="b"/>
              <a:pathLst>
                <a:path w="167" h="147" extrusionOk="0">
                  <a:moveTo>
                    <a:pt x="166" y="0"/>
                  </a:moveTo>
                  <a:lnTo>
                    <a:pt x="166" y="0"/>
                  </a:lnTo>
                  <a:moveTo>
                    <a:pt x="156" y="0"/>
                  </a:moveTo>
                  <a:cubicBezTo>
                    <a:pt x="104" y="52"/>
                    <a:pt x="62" y="104"/>
                    <a:pt x="0" y="146"/>
                  </a:cubicBezTo>
                  <a:cubicBezTo>
                    <a:pt x="52" y="104"/>
                    <a:pt x="104" y="52"/>
                    <a:pt x="156"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4"/>
            <p:cNvSpPr/>
            <p:nvPr/>
          </p:nvSpPr>
          <p:spPr>
            <a:xfrm>
              <a:off x="3373055" y="3329405"/>
              <a:ext cx="7920" cy="360"/>
            </a:xfrm>
            <a:custGeom>
              <a:avLst/>
              <a:gdLst/>
              <a:ahLst/>
              <a:cxnLst/>
              <a:rect l="l" t="t" r="r" b="b"/>
              <a:pathLst>
                <a:path w="22" h="1" extrusionOk="0">
                  <a:moveTo>
                    <a:pt x="0" y="0"/>
                  </a:moveTo>
                  <a:cubicBezTo>
                    <a:pt x="11" y="0"/>
                    <a:pt x="11" y="0"/>
                    <a:pt x="21" y="0"/>
                  </a:cubicBezTo>
                  <a:cubicBezTo>
                    <a:pt x="11" y="0"/>
                    <a:pt x="1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4"/>
            <p:cNvSpPr/>
            <p:nvPr/>
          </p:nvSpPr>
          <p:spPr>
            <a:xfrm>
              <a:off x="3388175" y="3329405"/>
              <a:ext cx="97920" cy="64080"/>
            </a:xfrm>
            <a:custGeom>
              <a:avLst/>
              <a:gdLst/>
              <a:ahLst/>
              <a:cxnLst/>
              <a:rect l="l" t="t" r="r" b="b"/>
              <a:pathLst>
                <a:path w="272" h="178" extrusionOk="0">
                  <a:moveTo>
                    <a:pt x="271" y="177"/>
                  </a:moveTo>
                  <a:lnTo>
                    <a:pt x="271" y="177"/>
                  </a:lnTo>
                  <a:moveTo>
                    <a:pt x="260" y="166"/>
                  </a:moveTo>
                  <a:lnTo>
                    <a:pt x="271" y="177"/>
                  </a:lnTo>
                  <a:lnTo>
                    <a:pt x="260" y="166"/>
                  </a:lnTo>
                  <a:moveTo>
                    <a:pt x="0" y="0"/>
                  </a:moveTo>
                  <a:cubicBezTo>
                    <a:pt x="94" y="0"/>
                    <a:pt x="187" y="73"/>
                    <a:pt x="260" y="166"/>
                  </a:cubicBezTo>
                  <a:cubicBezTo>
                    <a:pt x="187" y="73"/>
                    <a:pt x="94"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4"/>
            <p:cNvSpPr/>
            <p:nvPr/>
          </p:nvSpPr>
          <p:spPr>
            <a:xfrm>
              <a:off x="3313295" y="3325445"/>
              <a:ext cx="176400" cy="142920"/>
            </a:xfrm>
            <a:custGeom>
              <a:avLst/>
              <a:gdLst/>
              <a:ahLst/>
              <a:cxnLst/>
              <a:rect l="l" t="t" r="r" b="b"/>
              <a:pathLst>
                <a:path w="490" h="397" extrusionOk="0">
                  <a:moveTo>
                    <a:pt x="166" y="0"/>
                  </a:moveTo>
                  <a:lnTo>
                    <a:pt x="156" y="0"/>
                  </a:lnTo>
                  <a:lnTo>
                    <a:pt x="156" y="11"/>
                  </a:lnTo>
                  <a:cubicBezTo>
                    <a:pt x="104" y="63"/>
                    <a:pt x="52" y="115"/>
                    <a:pt x="0" y="157"/>
                  </a:cubicBezTo>
                  <a:cubicBezTo>
                    <a:pt x="10" y="157"/>
                    <a:pt x="10" y="157"/>
                    <a:pt x="20" y="157"/>
                  </a:cubicBezTo>
                  <a:cubicBezTo>
                    <a:pt x="83" y="157"/>
                    <a:pt x="145" y="188"/>
                    <a:pt x="166" y="230"/>
                  </a:cubicBezTo>
                  <a:cubicBezTo>
                    <a:pt x="208" y="282"/>
                    <a:pt x="250" y="334"/>
                    <a:pt x="291" y="396"/>
                  </a:cubicBezTo>
                  <a:cubicBezTo>
                    <a:pt x="354" y="334"/>
                    <a:pt x="416" y="271"/>
                    <a:pt x="479" y="198"/>
                  </a:cubicBezTo>
                  <a:cubicBezTo>
                    <a:pt x="489" y="198"/>
                    <a:pt x="489" y="198"/>
                    <a:pt x="489" y="198"/>
                  </a:cubicBezTo>
                  <a:cubicBezTo>
                    <a:pt x="479" y="198"/>
                    <a:pt x="479" y="198"/>
                    <a:pt x="479" y="198"/>
                  </a:cubicBezTo>
                  <a:cubicBezTo>
                    <a:pt x="479" y="188"/>
                    <a:pt x="479" y="188"/>
                    <a:pt x="479" y="188"/>
                  </a:cubicBezTo>
                  <a:lnTo>
                    <a:pt x="468" y="177"/>
                  </a:lnTo>
                  <a:cubicBezTo>
                    <a:pt x="395" y="84"/>
                    <a:pt x="302" y="11"/>
                    <a:pt x="208" y="11"/>
                  </a:cubicBezTo>
                  <a:cubicBezTo>
                    <a:pt x="198" y="11"/>
                    <a:pt x="198" y="11"/>
                    <a:pt x="187" y="11"/>
                  </a:cubicBezTo>
                  <a:cubicBezTo>
                    <a:pt x="177" y="11"/>
                    <a:pt x="177" y="11"/>
                    <a:pt x="166" y="11"/>
                  </a:cubicBezTo>
                  <a:cubicBezTo>
                    <a:pt x="166" y="0"/>
                    <a:pt x="166" y="0"/>
                    <a:pt x="16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4"/>
            <p:cNvSpPr/>
            <p:nvPr/>
          </p:nvSpPr>
          <p:spPr>
            <a:xfrm>
              <a:off x="3275495" y="3168125"/>
              <a:ext cx="113040" cy="180360"/>
            </a:xfrm>
            <a:custGeom>
              <a:avLst/>
              <a:gdLst/>
              <a:ahLst/>
              <a:cxnLst/>
              <a:rect l="l" t="t" r="r" b="b"/>
              <a:pathLst>
                <a:path w="314" h="501" extrusionOk="0">
                  <a:moveTo>
                    <a:pt x="146" y="0"/>
                  </a:moveTo>
                  <a:cubicBezTo>
                    <a:pt x="115" y="83"/>
                    <a:pt x="63" y="156"/>
                    <a:pt x="0" y="219"/>
                  </a:cubicBezTo>
                  <a:cubicBezTo>
                    <a:pt x="21" y="260"/>
                    <a:pt x="32" y="302"/>
                    <a:pt x="53" y="333"/>
                  </a:cubicBezTo>
                  <a:cubicBezTo>
                    <a:pt x="73" y="385"/>
                    <a:pt x="105" y="427"/>
                    <a:pt x="125" y="469"/>
                  </a:cubicBezTo>
                  <a:lnTo>
                    <a:pt x="125" y="479"/>
                  </a:lnTo>
                  <a:cubicBezTo>
                    <a:pt x="146" y="500"/>
                    <a:pt x="146" y="500"/>
                    <a:pt x="146" y="500"/>
                  </a:cubicBezTo>
                  <a:cubicBezTo>
                    <a:pt x="178" y="469"/>
                    <a:pt x="209" y="427"/>
                    <a:pt x="240" y="396"/>
                  </a:cubicBezTo>
                  <a:cubicBezTo>
                    <a:pt x="188" y="333"/>
                    <a:pt x="136" y="271"/>
                    <a:pt x="115" y="187"/>
                  </a:cubicBezTo>
                  <a:cubicBezTo>
                    <a:pt x="115" y="177"/>
                    <a:pt x="115" y="177"/>
                    <a:pt x="125" y="177"/>
                  </a:cubicBezTo>
                  <a:cubicBezTo>
                    <a:pt x="136" y="177"/>
                    <a:pt x="136" y="177"/>
                    <a:pt x="136" y="177"/>
                  </a:cubicBezTo>
                  <a:cubicBezTo>
                    <a:pt x="167" y="250"/>
                    <a:pt x="209" y="312"/>
                    <a:pt x="240" y="364"/>
                  </a:cubicBezTo>
                  <a:cubicBezTo>
                    <a:pt x="250" y="375"/>
                    <a:pt x="250" y="375"/>
                    <a:pt x="250" y="385"/>
                  </a:cubicBezTo>
                  <a:cubicBezTo>
                    <a:pt x="271" y="364"/>
                    <a:pt x="292" y="333"/>
                    <a:pt x="313" y="312"/>
                  </a:cubicBezTo>
                  <a:cubicBezTo>
                    <a:pt x="313" y="312"/>
                    <a:pt x="303" y="312"/>
                    <a:pt x="303" y="302"/>
                  </a:cubicBezTo>
                  <a:cubicBezTo>
                    <a:pt x="250" y="208"/>
                    <a:pt x="188" y="104"/>
                    <a:pt x="14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4"/>
            <p:cNvSpPr/>
            <p:nvPr/>
          </p:nvSpPr>
          <p:spPr>
            <a:xfrm>
              <a:off x="3249575" y="3318245"/>
              <a:ext cx="3960" cy="3960"/>
            </a:xfrm>
            <a:custGeom>
              <a:avLst/>
              <a:gdLst/>
              <a:ahLst/>
              <a:cxnLst/>
              <a:rect l="l" t="t" r="r" b="b"/>
              <a:pathLst>
                <a:path w="11" h="11" extrusionOk="0">
                  <a:moveTo>
                    <a:pt x="0" y="0"/>
                  </a:moveTo>
                  <a:cubicBezTo>
                    <a:pt x="10" y="0"/>
                    <a:pt x="10" y="0"/>
                    <a:pt x="10" y="10"/>
                  </a:cubicBezTo>
                  <a:cubicBezTo>
                    <a:pt x="10" y="0"/>
                    <a:pt x="10" y="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4"/>
            <p:cNvSpPr/>
            <p:nvPr/>
          </p:nvSpPr>
          <p:spPr>
            <a:xfrm>
              <a:off x="3245615" y="3321845"/>
              <a:ext cx="360" cy="360"/>
            </a:xfrm>
            <a:custGeom>
              <a:avLst/>
              <a:gdLst/>
              <a:ahLst/>
              <a:cxnLst/>
              <a:rect l="l" t="t" r="r" b="b"/>
              <a:pathLst>
                <a:path w="1" h="1" extrusionOk="0">
                  <a:moveTo>
                    <a:pt x="0" y="0"/>
                  </a:moveTo>
                  <a:lnTo>
                    <a:pt x="0" y="0"/>
                  </a:lnTo>
                </a:path>
              </a:pathLst>
            </a:custGeom>
            <a:solidFill>
              <a:srgbClr val="EEC193"/>
            </a:solidFill>
            <a:ln>
              <a:noFill/>
            </a:ln>
          </p:spPr>
          <p:txBody>
            <a:bodyPr/>
            <a:lstStyle/>
            <a:p>
              <a:endParaRPr lang="en-IN"/>
            </a:p>
          </p:txBody>
        </p:sp>
        <p:sp>
          <p:nvSpPr>
            <p:cNvPr id="3380" name="Google Shape;3380;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moveTo>
                    <a:pt x="10" y="0"/>
                  </a:moveTo>
                  <a:lnTo>
                    <a:pt x="10" y="0"/>
                  </a:ln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4"/>
            <p:cNvSpPr/>
            <p:nvPr/>
          </p:nvSpPr>
          <p:spPr>
            <a:xfrm>
              <a:off x="3223295" y="3400685"/>
              <a:ext cx="3960" cy="3960"/>
            </a:xfrm>
            <a:custGeom>
              <a:avLst/>
              <a:gdLst/>
              <a:ahLst/>
              <a:cxnLst/>
              <a:rect l="l" t="t" r="r" b="b"/>
              <a:pathLst>
                <a:path w="11" h="11" extrusionOk="0">
                  <a:moveTo>
                    <a:pt x="0" y="0"/>
                  </a:moveTo>
                  <a:cubicBezTo>
                    <a:pt x="0" y="10"/>
                    <a:pt x="0" y="10"/>
                    <a:pt x="0" y="10"/>
                  </a:cubicBezTo>
                  <a:cubicBezTo>
                    <a:pt x="0" y="10"/>
                    <a:pt x="10" y="10"/>
                    <a:pt x="0"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4"/>
            <p:cNvSpPr/>
            <p:nvPr/>
          </p:nvSpPr>
          <p:spPr>
            <a:xfrm>
              <a:off x="3223295" y="340428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4" name="Google Shape;3384;p44"/>
            <p:cNvSpPr/>
            <p:nvPr/>
          </p:nvSpPr>
          <p:spPr>
            <a:xfrm>
              <a:off x="3166775" y="3426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5" name="Google Shape;3385;p44"/>
            <p:cNvSpPr/>
            <p:nvPr/>
          </p:nvSpPr>
          <p:spPr>
            <a:xfrm>
              <a:off x="3069575" y="346044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6" name="Google Shape;3386;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4"/>
            <p:cNvSpPr/>
            <p:nvPr/>
          </p:nvSpPr>
          <p:spPr>
            <a:xfrm>
              <a:off x="3001895" y="3254165"/>
              <a:ext cx="326520" cy="221760"/>
            </a:xfrm>
            <a:custGeom>
              <a:avLst/>
              <a:gdLst/>
              <a:ahLst/>
              <a:cxnLst/>
              <a:rect l="l" t="t" r="r" b="b"/>
              <a:pathLst>
                <a:path w="907" h="616" extrusionOk="0">
                  <a:moveTo>
                    <a:pt x="83" y="417"/>
                  </a:moveTo>
                  <a:cubicBezTo>
                    <a:pt x="52" y="428"/>
                    <a:pt x="21" y="438"/>
                    <a:pt x="0" y="438"/>
                  </a:cubicBezTo>
                  <a:cubicBezTo>
                    <a:pt x="21" y="490"/>
                    <a:pt x="42" y="553"/>
                    <a:pt x="63" y="605"/>
                  </a:cubicBezTo>
                  <a:cubicBezTo>
                    <a:pt x="63" y="615"/>
                    <a:pt x="63" y="615"/>
                    <a:pt x="63" y="615"/>
                  </a:cubicBezTo>
                  <a:cubicBezTo>
                    <a:pt x="115" y="615"/>
                    <a:pt x="156" y="615"/>
                    <a:pt x="198" y="605"/>
                  </a:cubicBezTo>
                  <a:cubicBezTo>
                    <a:pt x="198" y="594"/>
                    <a:pt x="188" y="584"/>
                    <a:pt x="188" y="573"/>
                  </a:cubicBezTo>
                  <a:cubicBezTo>
                    <a:pt x="146" y="521"/>
                    <a:pt x="104" y="469"/>
                    <a:pt x="83" y="417"/>
                  </a:cubicBezTo>
                  <a:moveTo>
                    <a:pt x="177" y="375"/>
                  </a:moveTo>
                  <a:cubicBezTo>
                    <a:pt x="156" y="386"/>
                    <a:pt x="125" y="396"/>
                    <a:pt x="104" y="407"/>
                  </a:cubicBezTo>
                  <a:cubicBezTo>
                    <a:pt x="115" y="417"/>
                    <a:pt x="115" y="428"/>
                    <a:pt x="115" y="438"/>
                  </a:cubicBezTo>
                  <a:cubicBezTo>
                    <a:pt x="125" y="448"/>
                    <a:pt x="125" y="459"/>
                    <a:pt x="135" y="469"/>
                  </a:cubicBezTo>
                  <a:cubicBezTo>
                    <a:pt x="125" y="438"/>
                    <a:pt x="146" y="396"/>
                    <a:pt x="177" y="375"/>
                  </a:cubicBezTo>
                  <a:moveTo>
                    <a:pt x="750" y="0"/>
                  </a:moveTo>
                  <a:cubicBezTo>
                    <a:pt x="677" y="73"/>
                    <a:pt x="604" y="136"/>
                    <a:pt x="521" y="188"/>
                  </a:cubicBezTo>
                  <a:cubicBezTo>
                    <a:pt x="542" y="271"/>
                    <a:pt x="573" y="344"/>
                    <a:pt x="615" y="407"/>
                  </a:cubicBezTo>
                  <a:cubicBezTo>
                    <a:pt x="625" y="417"/>
                    <a:pt x="615" y="417"/>
                    <a:pt x="615" y="417"/>
                  </a:cubicBezTo>
                  <a:lnTo>
                    <a:pt x="604" y="417"/>
                  </a:lnTo>
                  <a:cubicBezTo>
                    <a:pt x="552" y="355"/>
                    <a:pt x="510" y="282"/>
                    <a:pt x="490" y="209"/>
                  </a:cubicBezTo>
                  <a:cubicBezTo>
                    <a:pt x="448" y="230"/>
                    <a:pt x="417" y="250"/>
                    <a:pt x="385" y="261"/>
                  </a:cubicBezTo>
                  <a:cubicBezTo>
                    <a:pt x="375" y="261"/>
                    <a:pt x="375" y="261"/>
                    <a:pt x="375" y="261"/>
                  </a:cubicBezTo>
                  <a:cubicBezTo>
                    <a:pt x="396" y="334"/>
                    <a:pt x="427" y="407"/>
                    <a:pt x="469" y="469"/>
                  </a:cubicBezTo>
                  <a:cubicBezTo>
                    <a:pt x="469" y="480"/>
                    <a:pt x="469" y="480"/>
                    <a:pt x="458" y="480"/>
                  </a:cubicBezTo>
                  <a:lnTo>
                    <a:pt x="448" y="469"/>
                  </a:lnTo>
                  <a:cubicBezTo>
                    <a:pt x="406" y="417"/>
                    <a:pt x="375" y="344"/>
                    <a:pt x="354" y="282"/>
                  </a:cubicBezTo>
                  <a:cubicBezTo>
                    <a:pt x="313" y="313"/>
                    <a:pt x="260" y="334"/>
                    <a:pt x="208" y="365"/>
                  </a:cubicBezTo>
                  <a:cubicBezTo>
                    <a:pt x="219" y="365"/>
                    <a:pt x="219" y="365"/>
                    <a:pt x="229" y="365"/>
                  </a:cubicBezTo>
                  <a:cubicBezTo>
                    <a:pt x="219" y="355"/>
                    <a:pt x="229" y="355"/>
                    <a:pt x="229" y="355"/>
                  </a:cubicBezTo>
                  <a:lnTo>
                    <a:pt x="240" y="365"/>
                  </a:lnTo>
                  <a:cubicBezTo>
                    <a:pt x="260" y="365"/>
                    <a:pt x="281" y="375"/>
                    <a:pt x="292" y="396"/>
                  </a:cubicBezTo>
                  <a:cubicBezTo>
                    <a:pt x="323" y="428"/>
                    <a:pt x="344" y="480"/>
                    <a:pt x="354" y="532"/>
                  </a:cubicBezTo>
                  <a:cubicBezTo>
                    <a:pt x="365" y="542"/>
                    <a:pt x="365" y="563"/>
                    <a:pt x="375" y="573"/>
                  </a:cubicBezTo>
                  <a:cubicBezTo>
                    <a:pt x="521" y="532"/>
                    <a:pt x="656" y="459"/>
                    <a:pt x="781" y="365"/>
                  </a:cubicBezTo>
                  <a:cubicBezTo>
                    <a:pt x="740" y="313"/>
                    <a:pt x="698" y="250"/>
                    <a:pt x="677" y="188"/>
                  </a:cubicBezTo>
                  <a:lnTo>
                    <a:pt x="688" y="178"/>
                  </a:lnTo>
                  <a:cubicBezTo>
                    <a:pt x="698" y="178"/>
                    <a:pt x="698" y="178"/>
                    <a:pt x="698" y="188"/>
                  </a:cubicBezTo>
                  <a:cubicBezTo>
                    <a:pt x="729" y="240"/>
                    <a:pt x="760" y="303"/>
                    <a:pt x="792" y="355"/>
                  </a:cubicBezTo>
                  <a:cubicBezTo>
                    <a:pt x="833" y="323"/>
                    <a:pt x="865" y="292"/>
                    <a:pt x="906" y="261"/>
                  </a:cubicBezTo>
                  <a:cubicBezTo>
                    <a:pt x="885" y="240"/>
                    <a:pt x="885" y="240"/>
                    <a:pt x="885" y="240"/>
                  </a:cubicBezTo>
                  <a:cubicBezTo>
                    <a:pt x="875" y="240"/>
                    <a:pt x="875" y="240"/>
                    <a:pt x="875" y="240"/>
                  </a:cubicBezTo>
                  <a:cubicBezTo>
                    <a:pt x="813" y="178"/>
                    <a:pt x="760" y="84"/>
                    <a:pt x="75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4"/>
            <p:cNvSpPr/>
            <p:nvPr/>
          </p:nvSpPr>
          <p:spPr>
            <a:xfrm>
              <a:off x="3001895" y="3411845"/>
              <a:ext cx="23040" cy="64080"/>
            </a:xfrm>
            <a:custGeom>
              <a:avLst/>
              <a:gdLst/>
              <a:ahLst/>
              <a:cxnLst/>
              <a:rect l="l" t="t" r="r" b="b"/>
              <a:pathLst>
                <a:path w="64" h="178" extrusionOk="0">
                  <a:moveTo>
                    <a:pt x="63" y="167"/>
                  </a:moveTo>
                  <a:cubicBezTo>
                    <a:pt x="63" y="177"/>
                    <a:pt x="63" y="177"/>
                    <a:pt x="63" y="177"/>
                  </a:cubicBezTo>
                  <a:cubicBezTo>
                    <a:pt x="63" y="167"/>
                    <a:pt x="63" y="167"/>
                    <a:pt x="63" y="167"/>
                  </a:cubicBezTo>
                  <a:moveTo>
                    <a:pt x="63" y="167"/>
                  </a:moveTo>
                  <a:lnTo>
                    <a:pt x="63" y="167"/>
                  </a:lnTo>
                  <a:moveTo>
                    <a:pt x="63" y="167"/>
                  </a:moveTo>
                  <a:lnTo>
                    <a:pt x="63" y="167"/>
                  </a:lnTo>
                  <a:moveTo>
                    <a:pt x="63" y="167"/>
                  </a:moveTo>
                  <a:lnTo>
                    <a:pt x="63" y="167"/>
                  </a:lnTo>
                  <a:moveTo>
                    <a:pt x="0" y="0"/>
                  </a:moveTo>
                  <a:cubicBezTo>
                    <a:pt x="21" y="52"/>
                    <a:pt x="42" y="115"/>
                    <a:pt x="63" y="167"/>
                  </a:cubicBezTo>
                  <a:cubicBezTo>
                    <a:pt x="4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125" y="167"/>
                    <a:pt x="73" y="271"/>
                    <a:pt x="0" y="365"/>
                  </a:cubicBezTo>
                  <a:cubicBezTo>
                    <a:pt x="136" y="271"/>
                    <a:pt x="240" y="146"/>
                    <a:pt x="323"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2" name="Google Shape;3392;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3" name="Google Shape;3393;p44"/>
            <p:cNvSpPr/>
            <p:nvPr/>
          </p:nvSpPr>
          <p:spPr>
            <a:xfrm>
              <a:off x="3024575" y="3471965"/>
              <a:ext cx="360" cy="360"/>
            </a:xfrm>
            <a:custGeom>
              <a:avLst/>
              <a:gdLst/>
              <a:ahLst/>
              <a:cxnLst/>
              <a:rect l="l" t="t" r="r" b="b"/>
              <a:pathLst>
                <a:path w="1" h="1" extrusionOk="0">
                  <a:moveTo>
                    <a:pt x="0" y="0"/>
                  </a:moveTo>
                  <a:lnTo>
                    <a:pt x="0" y="0"/>
                  </a:lnTo>
                  <a:moveTo>
                    <a:pt x="0" y="0"/>
                  </a:moveTo>
                  <a:lnTo>
                    <a:pt x="0" y="0"/>
                  </a:lnTo>
                  <a:moveTo>
                    <a:pt x="0" y="0"/>
                  </a:moveTo>
                  <a:lnTo>
                    <a:pt x="0" y="0"/>
                  </a:lnTo>
                  <a:moveTo>
                    <a:pt x="0" y="0"/>
                  </a:moveTo>
                  <a:lnTo>
                    <a:pt x="0" y="0"/>
                  </a:lnTo>
                </a:path>
              </a:pathLst>
            </a:custGeom>
            <a:solidFill>
              <a:srgbClr val="794A25"/>
            </a:solidFill>
            <a:ln>
              <a:noFill/>
            </a:ln>
          </p:spPr>
          <p:txBody>
            <a:bodyPr/>
            <a:lstStyle/>
            <a:p>
              <a:endParaRPr lang="en-IN"/>
            </a:p>
          </p:txBody>
        </p:sp>
        <p:sp>
          <p:nvSpPr>
            <p:cNvPr id="3394" name="Google Shape;3394;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5" name="Google Shape;3395;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6" name="Google Shape;3396;p44"/>
            <p:cNvSpPr/>
            <p:nvPr/>
          </p:nvSpPr>
          <p:spPr>
            <a:xfrm>
              <a:off x="2986775" y="3464405"/>
              <a:ext cx="4320" cy="7920"/>
            </a:xfrm>
            <a:custGeom>
              <a:avLst/>
              <a:gdLst/>
              <a:ahLst/>
              <a:cxnLst/>
              <a:rect l="l" t="t" r="r" b="b"/>
              <a:pathLst>
                <a:path w="12" h="22" extrusionOk="0">
                  <a:moveTo>
                    <a:pt x="0" y="0"/>
                  </a:moveTo>
                  <a:cubicBezTo>
                    <a:pt x="0" y="10"/>
                    <a:pt x="11" y="10"/>
                    <a:pt x="11" y="21"/>
                  </a:cubicBezTo>
                  <a:cubicBezTo>
                    <a:pt x="11" y="10"/>
                    <a:pt x="0" y="1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4"/>
            <p:cNvSpPr/>
            <p:nvPr/>
          </p:nvSpPr>
          <p:spPr>
            <a:xfrm>
              <a:off x="2990735" y="3471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8" name="Google Shape;3398;p44"/>
            <p:cNvSpPr/>
            <p:nvPr/>
          </p:nvSpPr>
          <p:spPr>
            <a:xfrm>
              <a:off x="3024575" y="34755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9" name="Google Shape;3399;p44"/>
            <p:cNvSpPr/>
            <p:nvPr/>
          </p:nvSpPr>
          <p:spPr>
            <a:xfrm>
              <a:off x="2994335" y="3415445"/>
              <a:ext cx="30600" cy="60480"/>
            </a:xfrm>
            <a:custGeom>
              <a:avLst/>
              <a:gdLst/>
              <a:ahLst/>
              <a:cxnLst/>
              <a:rect l="l" t="t" r="r" b="b"/>
              <a:pathLst>
                <a:path w="85" h="168" extrusionOk="0">
                  <a:moveTo>
                    <a:pt x="0" y="0"/>
                  </a:moveTo>
                  <a:cubicBezTo>
                    <a:pt x="21" y="52"/>
                    <a:pt x="52" y="115"/>
                    <a:pt x="84" y="167"/>
                  </a:cubicBezTo>
                  <a:cubicBezTo>
                    <a:pt x="5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4"/>
            <p:cNvSpPr/>
            <p:nvPr/>
          </p:nvSpPr>
          <p:spPr>
            <a:xfrm>
              <a:off x="2964455" y="3415445"/>
              <a:ext cx="60480" cy="60480"/>
            </a:xfrm>
            <a:custGeom>
              <a:avLst/>
              <a:gdLst/>
              <a:ahLst/>
              <a:cxnLst/>
              <a:rect l="l" t="t" r="r" b="b"/>
              <a:pathLst>
                <a:path w="168" h="168" extrusionOk="0">
                  <a:moveTo>
                    <a:pt x="83" y="0"/>
                  </a:moveTo>
                  <a:cubicBezTo>
                    <a:pt x="52" y="11"/>
                    <a:pt x="31" y="11"/>
                    <a:pt x="0" y="21"/>
                  </a:cubicBezTo>
                  <a:cubicBezTo>
                    <a:pt x="21" y="63"/>
                    <a:pt x="42" y="94"/>
                    <a:pt x="62" y="136"/>
                  </a:cubicBezTo>
                  <a:cubicBezTo>
                    <a:pt x="62" y="146"/>
                    <a:pt x="73" y="146"/>
                    <a:pt x="73" y="157"/>
                  </a:cubicBezTo>
                  <a:cubicBezTo>
                    <a:pt x="73" y="167"/>
                    <a:pt x="73" y="167"/>
                    <a:pt x="73" y="167"/>
                  </a:cubicBezTo>
                  <a:lnTo>
                    <a:pt x="83" y="167"/>
                  </a:lnTo>
                  <a:lnTo>
                    <a:pt x="94" y="167"/>
                  </a:lnTo>
                  <a:cubicBezTo>
                    <a:pt x="114" y="167"/>
                    <a:pt x="135" y="167"/>
                    <a:pt x="167" y="167"/>
                  </a:cubicBezTo>
                  <a:cubicBezTo>
                    <a:pt x="135" y="115"/>
                    <a:pt x="104" y="52"/>
                    <a:pt x="83"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4"/>
            <p:cNvSpPr/>
            <p:nvPr/>
          </p:nvSpPr>
          <p:spPr>
            <a:xfrm>
              <a:off x="3088295" y="3483125"/>
              <a:ext cx="41400" cy="7920"/>
            </a:xfrm>
            <a:custGeom>
              <a:avLst/>
              <a:gdLst/>
              <a:ahLst/>
              <a:cxnLst/>
              <a:rect l="l" t="t" r="r" b="b"/>
              <a:pathLst>
                <a:path w="115" h="22" extrusionOk="0">
                  <a:moveTo>
                    <a:pt x="114" y="0"/>
                  </a:moveTo>
                  <a:cubicBezTo>
                    <a:pt x="83" y="10"/>
                    <a:pt x="41" y="21"/>
                    <a:pt x="0" y="21"/>
                  </a:cubicBezTo>
                  <a:cubicBezTo>
                    <a:pt x="41" y="21"/>
                    <a:pt x="83" y="10"/>
                    <a:pt x="11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4"/>
            <p:cNvSpPr/>
            <p:nvPr/>
          </p:nvSpPr>
          <p:spPr>
            <a:xfrm>
              <a:off x="3084335" y="3385565"/>
              <a:ext cx="49320" cy="105480"/>
            </a:xfrm>
            <a:custGeom>
              <a:avLst/>
              <a:gdLst/>
              <a:ahLst/>
              <a:cxnLst/>
              <a:rect l="l" t="t" r="r" b="b"/>
              <a:pathLst>
                <a:path w="137" h="293" extrusionOk="0">
                  <a:moveTo>
                    <a:pt x="11" y="292"/>
                  </a:moveTo>
                  <a:lnTo>
                    <a:pt x="11" y="292"/>
                  </a:lnTo>
                  <a:moveTo>
                    <a:pt x="136" y="240"/>
                  </a:moveTo>
                  <a:cubicBezTo>
                    <a:pt x="94" y="250"/>
                    <a:pt x="52" y="271"/>
                    <a:pt x="11" y="292"/>
                  </a:cubicBezTo>
                  <a:cubicBezTo>
                    <a:pt x="52" y="292"/>
                    <a:pt x="94" y="281"/>
                    <a:pt x="125" y="271"/>
                  </a:cubicBezTo>
                  <a:cubicBezTo>
                    <a:pt x="136" y="260"/>
                    <a:pt x="136" y="250"/>
                    <a:pt x="136" y="240"/>
                  </a:cubicBezTo>
                  <a:moveTo>
                    <a:pt x="115" y="219"/>
                  </a:moveTo>
                  <a:cubicBezTo>
                    <a:pt x="104" y="219"/>
                    <a:pt x="104" y="219"/>
                    <a:pt x="104" y="219"/>
                  </a:cubicBezTo>
                  <a:lnTo>
                    <a:pt x="115" y="219"/>
                  </a:lnTo>
                  <a:moveTo>
                    <a:pt x="0" y="0"/>
                  </a:moveTo>
                  <a:lnTo>
                    <a:pt x="0" y="0"/>
                  </a:ln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4"/>
            <p:cNvSpPr/>
            <p:nvPr/>
          </p:nvSpPr>
          <p:spPr>
            <a:xfrm>
              <a:off x="3031775" y="3483125"/>
              <a:ext cx="97920" cy="97920"/>
            </a:xfrm>
            <a:custGeom>
              <a:avLst/>
              <a:gdLst/>
              <a:ahLst/>
              <a:cxnLst/>
              <a:rect l="l" t="t" r="r" b="b"/>
              <a:pathLst>
                <a:path w="272" h="272" extrusionOk="0">
                  <a:moveTo>
                    <a:pt x="271" y="0"/>
                  </a:moveTo>
                  <a:cubicBezTo>
                    <a:pt x="240" y="10"/>
                    <a:pt x="198" y="21"/>
                    <a:pt x="157" y="21"/>
                  </a:cubicBezTo>
                  <a:cubicBezTo>
                    <a:pt x="136" y="31"/>
                    <a:pt x="125" y="31"/>
                    <a:pt x="115" y="42"/>
                  </a:cubicBezTo>
                  <a:cubicBezTo>
                    <a:pt x="105" y="94"/>
                    <a:pt x="73" y="146"/>
                    <a:pt x="32" y="198"/>
                  </a:cubicBezTo>
                  <a:cubicBezTo>
                    <a:pt x="0" y="239"/>
                    <a:pt x="32" y="271"/>
                    <a:pt x="73" y="271"/>
                  </a:cubicBezTo>
                  <a:cubicBezTo>
                    <a:pt x="84" y="271"/>
                    <a:pt x="84" y="271"/>
                    <a:pt x="94" y="271"/>
                  </a:cubicBezTo>
                  <a:cubicBezTo>
                    <a:pt x="209" y="239"/>
                    <a:pt x="271" y="125"/>
                    <a:pt x="271"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4"/>
            <p:cNvSpPr/>
            <p:nvPr/>
          </p:nvSpPr>
          <p:spPr>
            <a:xfrm>
              <a:off x="3050495" y="3385565"/>
              <a:ext cx="75600" cy="79200"/>
            </a:xfrm>
            <a:custGeom>
              <a:avLst/>
              <a:gdLst/>
              <a:ahLst/>
              <a:cxnLst/>
              <a:rect l="l" t="t" r="r" b="b"/>
              <a:pathLst>
                <a:path w="210" h="220" extrusionOk="0">
                  <a:moveTo>
                    <a:pt x="209" y="219"/>
                  </a:moveTo>
                  <a:lnTo>
                    <a:pt x="209" y="219"/>
                  </a:lnTo>
                  <a:moveTo>
                    <a:pt x="209" y="219"/>
                  </a:moveTo>
                  <a:lnTo>
                    <a:pt x="209" y="219"/>
                  </a:lnTo>
                  <a:moveTo>
                    <a:pt x="53" y="208"/>
                  </a:moveTo>
                  <a:lnTo>
                    <a:pt x="53" y="208"/>
                  </a:lnTo>
                  <a:moveTo>
                    <a:pt x="53" y="208"/>
                  </a:moveTo>
                  <a:lnTo>
                    <a:pt x="53" y="208"/>
                  </a:lnTo>
                  <a:moveTo>
                    <a:pt x="63" y="198"/>
                  </a:moveTo>
                  <a:lnTo>
                    <a:pt x="63" y="198"/>
                  </a:lnTo>
                  <a:moveTo>
                    <a:pt x="63" y="198"/>
                  </a:moveTo>
                  <a:lnTo>
                    <a:pt x="63" y="198"/>
                  </a:lnTo>
                  <a:moveTo>
                    <a:pt x="0" y="104"/>
                  </a:moveTo>
                  <a:cubicBezTo>
                    <a:pt x="21" y="135"/>
                    <a:pt x="42" y="167"/>
                    <a:pt x="63" y="198"/>
                  </a:cubicBezTo>
                  <a:cubicBezTo>
                    <a:pt x="42" y="167"/>
                    <a:pt x="21" y="135"/>
                    <a:pt x="0" y="104"/>
                  </a:cubicBezTo>
                  <a:moveTo>
                    <a:pt x="73" y="0"/>
                  </a:moveTo>
                  <a:cubicBezTo>
                    <a:pt x="63" y="0"/>
                    <a:pt x="53" y="10"/>
                    <a:pt x="42" y="10"/>
                  </a:cubicBezTo>
                  <a:cubicBezTo>
                    <a:pt x="53" y="10"/>
                    <a:pt x="63" y="0"/>
                    <a:pt x="73" y="0"/>
                  </a:cubicBezTo>
                </a:path>
              </a:pathLst>
            </a:custGeom>
            <a:solidFill>
              <a:srgbClr val="EBB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4"/>
            <p:cNvSpPr/>
            <p:nvPr/>
          </p:nvSpPr>
          <p:spPr>
            <a:xfrm>
              <a:off x="3073175" y="3385565"/>
              <a:ext cx="60480" cy="105480"/>
            </a:xfrm>
            <a:custGeom>
              <a:avLst/>
              <a:gdLst/>
              <a:ahLst/>
              <a:cxnLst/>
              <a:rect l="l" t="t" r="r" b="b"/>
              <a:pathLst>
                <a:path w="168" h="293" extrusionOk="0">
                  <a:moveTo>
                    <a:pt x="31" y="0"/>
                  </a:moveTo>
                  <a:cubicBezTo>
                    <a:pt x="62" y="73"/>
                    <a:pt x="104" y="146"/>
                    <a:pt x="146" y="219"/>
                  </a:cubicBezTo>
                  <a:lnTo>
                    <a:pt x="135" y="219"/>
                  </a:lnTo>
                  <a:cubicBezTo>
                    <a:pt x="94" y="229"/>
                    <a:pt x="42" y="240"/>
                    <a:pt x="0" y="240"/>
                  </a:cubicBezTo>
                  <a:cubicBezTo>
                    <a:pt x="0" y="260"/>
                    <a:pt x="0" y="281"/>
                    <a:pt x="0" y="292"/>
                  </a:cubicBezTo>
                  <a:cubicBezTo>
                    <a:pt x="10" y="292"/>
                    <a:pt x="21" y="292"/>
                    <a:pt x="42" y="292"/>
                  </a:cubicBezTo>
                  <a:cubicBezTo>
                    <a:pt x="83" y="271"/>
                    <a:pt x="125" y="250"/>
                    <a:pt x="167" y="240"/>
                  </a:cubicBezTo>
                  <a:cubicBezTo>
                    <a:pt x="156" y="208"/>
                    <a:pt x="156" y="188"/>
                    <a:pt x="156" y="167"/>
                  </a:cubicBezTo>
                  <a:cubicBezTo>
                    <a:pt x="115" y="104"/>
                    <a:pt x="83" y="52"/>
                    <a:pt x="42" y="0"/>
                  </a:cubicBezTo>
                  <a:cubicBezTo>
                    <a:pt x="31" y="0"/>
                    <a:pt x="31" y="0"/>
                    <a:pt x="3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4"/>
            <p:cNvSpPr/>
            <p:nvPr/>
          </p:nvSpPr>
          <p:spPr>
            <a:xfrm>
              <a:off x="3088295" y="3385565"/>
              <a:ext cx="41400" cy="79200"/>
            </a:xfrm>
            <a:custGeom>
              <a:avLst/>
              <a:gdLst/>
              <a:ahLst/>
              <a:cxnLst/>
              <a:rect l="l" t="t" r="r" b="b"/>
              <a:pathLst>
                <a:path w="115" h="220" extrusionOk="0">
                  <a:moveTo>
                    <a:pt x="104" y="219"/>
                  </a:moveTo>
                  <a:lnTo>
                    <a:pt x="104" y="219"/>
                  </a:lnTo>
                  <a:moveTo>
                    <a:pt x="0" y="0"/>
                  </a:moveTo>
                  <a:cubicBezTo>
                    <a:pt x="41" y="52"/>
                    <a:pt x="73" y="104"/>
                    <a:pt x="114" y="167"/>
                  </a:cubicBezTo>
                  <a:cubicBezTo>
                    <a:pt x="73" y="104"/>
                    <a:pt x="41" y="52"/>
                    <a:pt x="0" y="0"/>
                  </a:cubicBezTo>
                </a:path>
              </a:pathLst>
            </a:custGeom>
            <a:solidFill>
              <a:srgbClr val="9A7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D8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524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4"/>
            <p:cNvSpPr/>
            <p:nvPr/>
          </p:nvSpPr>
          <p:spPr>
            <a:xfrm>
              <a:off x="3073175" y="3490685"/>
              <a:ext cx="15480" cy="7920"/>
            </a:xfrm>
            <a:custGeom>
              <a:avLst/>
              <a:gdLst/>
              <a:ahLst/>
              <a:cxnLst/>
              <a:rect l="l" t="t" r="r" b="b"/>
              <a:pathLst>
                <a:path w="43" h="22" extrusionOk="0">
                  <a:moveTo>
                    <a:pt x="42" y="0"/>
                  </a:moveTo>
                  <a:cubicBezTo>
                    <a:pt x="21" y="0"/>
                    <a:pt x="10" y="0"/>
                    <a:pt x="0" y="0"/>
                  </a:cubicBezTo>
                  <a:cubicBezTo>
                    <a:pt x="0" y="10"/>
                    <a:pt x="0" y="10"/>
                    <a:pt x="0" y="21"/>
                  </a:cubicBezTo>
                  <a:cubicBezTo>
                    <a:pt x="10" y="10"/>
                    <a:pt x="21" y="10"/>
                    <a:pt x="42" y="0"/>
                  </a:cubicBezTo>
                </a:path>
              </a:pathLst>
            </a:custGeom>
            <a:solidFill>
              <a:srgbClr val="A5C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4"/>
            <p:cNvSpPr/>
            <p:nvPr/>
          </p:nvSpPr>
          <p:spPr>
            <a:xfrm>
              <a:off x="3084335" y="3385565"/>
              <a:ext cx="41760" cy="79200"/>
            </a:xfrm>
            <a:custGeom>
              <a:avLst/>
              <a:gdLst/>
              <a:ahLst/>
              <a:cxnLst/>
              <a:rect l="l" t="t" r="r" b="b"/>
              <a:pathLst>
                <a:path w="116" h="220" extrusionOk="0">
                  <a:moveTo>
                    <a:pt x="0" y="0"/>
                  </a:moveTo>
                  <a:cubicBezTo>
                    <a:pt x="31" y="73"/>
                    <a:pt x="73" y="146"/>
                    <a:pt x="115" y="219"/>
                  </a:cubicBezTo>
                  <a:cubicBezTo>
                    <a:pt x="73" y="146"/>
                    <a:pt x="31" y="73"/>
                    <a:pt x="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moveTo>
                    <a:pt x="10" y="0"/>
                  </a:moveTo>
                  <a:lnTo>
                    <a:pt x="10" y="0"/>
                  </a:lnTo>
                  <a:moveTo>
                    <a:pt x="10" y="0"/>
                  </a:moveTo>
                  <a:lnTo>
                    <a:pt x="10"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4"/>
            <p:cNvSpPr/>
            <p:nvPr/>
          </p:nvSpPr>
          <p:spPr>
            <a:xfrm>
              <a:off x="3073175" y="3464405"/>
              <a:ext cx="52920" cy="7920"/>
            </a:xfrm>
            <a:custGeom>
              <a:avLst/>
              <a:gdLst/>
              <a:ahLst/>
              <a:cxnLst/>
              <a:rect l="l" t="t" r="r" b="b"/>
              <a:pathLst>
                <a:path w="147" h="22" extrusionOk="0">
                  <a:moveTo>
                    <a:pt x="135" y="0"/>
                  </a:moveTo>
                  <a:cubicBezTo>
                    <a:pt x="94" y="10"/>
                    <a:pt x="42" y="21"/>
                    <a:pt x="0" y="21"/>
                  </a:cubicBezTo>
                  <a:cubicBezTo>
                    <a:pt x="42" y="21"/>
                    <a:pt x="94" y="10"/>
                    <a:pt x="135" y="0"/>
                  </a:cubicBezTo>
                  <a:moveTo>
                    <a:pt x="146" y="0"/>
                  </a:moveTo>
                  <a:lnTo>
                    <a:pt x="146"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4"/>
            <p:cNvSpPr/>
            <p:nvPr/>
          </p:nvSpPr>
          <p:spPr>
            <a:xfrm>
              <a:off x="3073175" y="3464405"/>
              <a:ext cx="52920" cy="7920"/>
            </a:xfrm>
            <a:custGeom>
              <a:avLst/>
              <a:gdLst/>
              <a:ahLst/>
              <a:cxnLst/>
              <a:rect l="l" t="t" r="r" b="b"/>
              <a:pathLst>
                <a:path w="147" h="22" extrusionOk="0">
                  <a:moveTo>
                    <a:pt x="146" y="0"/>
                  </a:moveTo>
                  <a:cubicBezTo>
                    <a:pt x="135" y="0"/>
                    <a:pt x="135" y="0"/>
                    <a:pt x="135" y="0"/>
                  </a:cubicBezTo>
                  <a:cubicBezTo>
                    <a:pt x="94" y="10"/>
                    <a:pt x="42" y="21"/>
                    <a:pt x="0" y="21"/>
                  </a:cubicBezTo>
                  <a:cubicBezTo>
                    <a:pt x="42" y="21"/>
                    <a:pt x="94" y="10"/>
                    <a:pt x="135" y="0"/>
                  </a:cubicBezTo>
                  <a:lnTo>
                    <a:pt x="146" y="0"/>
                  </a:ln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4"/>
            <p:cNvSpPr/>
            <p:nvPr/>
          </p:nvSpPr>
          <p:spPr>
            <a:xfrm>
              <a:off x="3046895" y="3385565"/>
              <a:ext cx="82440" cy="86760"/>
            </a:xfrm>
            <a:custGeom>
              <a:avLst/>
              <a:gdLst/>
              <a:ahLst/>
              <a:cxnLst/>
              <a:rect l="l" t="t" r="r" b="b"/>
              <a:pathLst>
                <a:path w="229" h="241" extrusionOk="0">
                  <a:moveTo>
                    <a:pt x="115" y="0"/>
                  </a:moveTo>
                  <a:cubicBezTo>
                    <a:pt x="156" y="52"/>
                    <a:pt x="188" y="104"/>
                    <a:pt x="228" y="167"/>
                  </a:cubicBezTo>
                  <a:cubicBezTo>
                    <a:pt x="218" y="115"/>
                    <a:pt x="198" y="63"/>
                    <a:pt x="167" y="31"/>
                  </a:cubicBezTo>
                  <a:cubicBezTo>
                    <a:pt x="156" y="10"/>
                    <a:pt x="135" y="0"/>
                    <a:pt x="115" y="0"/>
                  </a:cubicBezTo>
                  <a:moveTo>
                    <a:pt x="104" y="0"/>
                  </a:moveTo>
                  <a:cubicBezTo>
                    <a:pt x="94" y="0"/>
                    <a:pt x="94" y="0"/>
                    <a:pt x="83" y="0"/>
                  </a:cubicBezTo>
                  <a:cubicBezTo>
                    <a:pt x="73" y="0"/>
                    <a:pt x="63" y="10"/>
                    <a:pt x="52" y="10"/>
                  </a:cubicBezTo>
                  <a:cubicBezTo>
                    <a:pt x="21" y="31"/>
                    <a:pt x="0" y="73"/>
                    <a:pt x="10" y="104"/>
                  </a:cubicBezTo>
                  <a:cubicBezTo>
                    <a:pt x="31" y="135"/>
                    <a:pt x="52" y="167"/>
                    <a:pt x="73" y="198"/>
                  </a:cubicBezTo>
                  <a:cubicBezTo>
                    <a:pt x="73" y="208"/>
                    <a:pt x="63" y="208"/>
                    <a:pt x="63" y="208"/>
                  </a:cubicBezTo>
                  <a:cubicBezTo>
                    <a:pt x="63" y="219"/>
                    <a:pt x="73" y="229"/>
                    <a:pt x="73" y="240"/>
                  </a:cubicBezTo>
                  <a:cubicBezTo>
                    <a:pt x="115" y="240"/>
                    <a:pt x="167" y="229"/>
                    <a:pt x="208" y="219"/>
                  </a:cubicBezTo>
                  <a:lnTo>
                    <a:pt x="218" y="219"/>
                  </a:lnTo>
                  <a:cubicBezTo>
                    <a:pt x="177" y="146"/>
                    <a:pt x="135" y="73"/>
                    <a:pt x="104"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44"/>
          <p:cNvGrpSpPr/>
          <p:nvPr/>
        </p:nvGrpSpPr>
        <p:grpSpPr>
          <a:xfrm>
            <a:off x="4172886" y="3258196"/>
            <a:ext cx="399093" cy="403770"/>
            <a:chOff x="2968602" y="2760755"/>
            <a:chExt cx="399093" cy="403770"/>
          </a:xfrm>
        </p:grpSpPr>
        <p:sp>
          <p:nvSpPr>
            <p:cNvPr id="3417" name="Google Shape;3417;p44"/>
            <p:cNvSpPr/>
            <p:nvPr/>
          </p:nvSpPr>
          <p:spPr>
            <a:xfrm>
              <a:off x="3309335" y="31641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418" name="Google Shape;3418;p44"/>
            <p:cNvSpPr/>
            <p:nvPr/>
          </p:nvSpPr>
          <p:spPr>
            <a:xfrm>
              <a:off x="2968602" y="2760755"/>
              <a:ext cx="399093" cy="403761"/>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4"/>
            <p:cNvSpPr/>
            <p:nvPr/>
          </p:nvSpPr>
          <p:spPr>
            <a:xfrm>
              <a:off x="2983539" y="2935796"/>
              <a:ext cx="336079" cy="204448"/>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4"/>
            <p:cNvSpPr/>
            <p:nvPr/>
          </p:nvSpPr>
          <p:spPr>
            <a:xfrm>
              <a:off x="3007812" y="2765423"/>
              <a:ext cx="292202" cy="17084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4"/>
            <p:cNvSpPr/>
            <p:nvPr/>
          </p:nvSpPr>
          <p:spPr>
            <a:xfrm>
              <a:off x="2988207" y="2887251"/>
              <a:ext cx="306672" cy="209116"/>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4"/>
            <p:cNvSpPr/>
            <p:nvPr/>
          </p:nvSpPr>
          <p:spPr>
            <a:xfrm>
              <a:off x="3037218" y="3095900"/>
              <a:ext cx="209582" cy="58814"/>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4"/>
            <p:cNvSpPr/>
            <p:nvPr/>
          </p:nvSpPr>
          <p:spPr>
            <a:xfrm>
              <a:off x="2993342" y="2940464"/>
              <a:ext cx="326276" cy="1997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4"/>
            <p:cNvSpPr/>
            <p:nvPr/>
          </p:nvSpPr>
          <p:spPr>
            <a:xfrm>
              <a:off x="3129640" y="3105702"/>
              <a:ext cx="58814" cy="5601"/>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4"/>
            <p:cNvSpPr/>
            <p:nvPr/>
          </p:nvSpPr>
          <p:spPr>
            <a:xfrm>
              <a:off x="3134308" y="3105702"/>
              <a:ext cx="44344" cy="5601"/>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4"/>
            <p:cNvSpPr/>
            <p:nvPr/>
          </p:nvSpPr>
          <p:spPr>
            <a:xfrm>
              <a:off x="3032084" y="3018415"/>
              <a:ext cx="243657" cy="77952"/>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omputer screen with a white screen&#10;&#10;Description automatically generated">
            <a:extLst>
              <a:ext uri="{FF2B5EF4-FFF2-40B4-BE49-F238E27FC236}">
                <a16:creationId xmlns:a16="http://schemas.microsoft.com/office/drawing/2014/main" id="{DDDF7CEF-4B3C-199C-305D-21F3A226502D}"/>
              </a:ext>
            </a:extLst>
          </p:cNvPr>
          <p:cNvPicPr>
            <a:picLocks noChangeAspect="1"/>
          </p:cNvPicPr>
          <p:nvPr/>
        </p:nvPicPr>
        <p:blipFill>
          <a:blip r:embed="rId3"/>
          <a:srcRect l="7805" t="21969" r="7886" b="9521"/>
          <a:stretch/>
        </p:blipFill>
        <p:spPr>
          <a:xfrm>
            <a:off x="646770" y="706244"/>
            <a:ext cx="7709210" cy="35237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2050A1C4-38FF-2371-7EE7-66FF03F810B4}"/>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67A42B93-861C-EB98-4FF7-3CBC18D0FD36}"/>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D1C606EA-24C2-1359-04CB-9D87D71B7AF0}"/>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CFCE1172-4729-72DB-5A29-7BE3AE1C71BC}"/>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078B4587-2742-8773-F4F3-0187E851D3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B053D2B2-5457-7A36-7C9A-3F99E6DB335E}"/>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D3C43A9B-7F94-540C-6364-45AF89B5DCD9}"/>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F61FF2A8-322A-A185-8AC9-B59EE1DE553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CF314F8A-035A-2DB9-BFAD-63BA6FB26C04}"/>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2A223DA-4976-75A1-CC42-D698E3BBA720}"/>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C43C5265-0D56-02EE-39A0-F22E9BF212A6}"/>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48F1C481-FF23-8230-5CFD-768914DB1A6D}"/>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86149D87-4457-1E0E-7094-2A1912E5569F}"/>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256ED907-7541-748C-3AB8-DE45ADB0AB70}"/>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E7EB4D50-2778-DD10-2D99-A40F7D996E3E}"/>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31735863-9F4D-36F9-D705-0EADB0178E6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55BBE16A-BC2E-89BA-8D80-D656D88AD8F0}"/>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683BB20F-FC77-3B2F-0811-012811E82E1B}"/>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97D4016F-F201-1328-59F5-11D8533276D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F90093F9-EEE9-92E0-BB71-6B666E5A1B9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214686C3-FDA9-11FB-6174-8504D06477C5}"/>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9B69C3F5-E7E9-B16B-E5AD-E0895A9E0BC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437C1E43-BD69-09E6-15A1-0A982E662694}"/>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6F24340D-9FFA-0622-4AFF-0DCBEB34EA33}"/>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A00D16DC-8F67-730B-AD27-186BBC0CC86C}"/>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6D3CCD62-1FC1-FC9A-F252-4943F459B6D3}"/>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D6737925-1CA2-F4DF-48E0-45605937F79B}"/>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95D4E05E-DCF7-EEB8-0442-7794147F76FB}"/>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F06B0161-D462-731C-8692-B63966748A0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5A557627-0A25-E668-84DF-4A4F23B27E51}"/>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67C23819-F9F6-884A-4D92-CE0B8BCF90A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330AF0DF-9646-5B31-AB4A-234DBBEF11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521C8875-6A1D-6C58-91E1-F375F60459CA}"/>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669FE542-1136-F8B8-30EF-07919271C099}"/>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886D2BC-0438-1CE3-4A8B-8FA90A7BBB7B}"/>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51EE22F7-4B3B-980D-4F9B-E79B5966CA4C}"/>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04D6CA4D-AD24-4727-70EC-924E4BE18D7C}"/>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74CAF2AA-025A-151F-6C22-17987FE4644D}"/>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19635AB1-CC4B-DA3E-6654-AD61E34C3D81}"/>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F62F8EF4-4B48-9F9F-8250-7EA1EA475F6E}"/>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266ED9B6-DB0C-218C-6147-F72D10C9F2C4}"/>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3608B327-9BD7-7407-AFDE-C478108D40F7}"/>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80072CB0-DCA1-BEEE-2C4B-04F9B2DF136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B15D6EC0-3C93-7741-1879-23F46551967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13B9FC58-2CDB-DA1A-FA51-EBDAF4BCC70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35863B83-A2C5-C2DE-645B-41B16D328CC7}"/>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B70E3590-118A-0D47-22DA-304C2F8100B7}"/>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854FA542-CF5D-EC67-4A13-6234A0A6867D}"/>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27B04DF7-C679-65D6-C037-46D661FA2E5C}"/>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39A40CBB-1888-E4FD-D875-363B4588D6DD}"/>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8FF543EB-DAAA-72C1-5C60-8D2906D15013}"/>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BBC48BB0-1EF3-961E-7B64-17112D0AF715}"/>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65915737-7844-6E61-1377-6A9E65D85B0A}"/>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D762189D-4803-87C5-277F-E8C9A9570315}"/>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1EDA3143-7641-0F08-DBDB-D0B0CE4A2686}"/>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DA6D564D-E35A-0E80-A23B-D630D0822C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583F2AC0-1331-4294-B92A-E722B635F0EA}"/>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5BE4A674-15A2-5524-7107-3908E754814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3257C28C-00C9-A167-6CD2-3E96925FCE9B}"/>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3" name="Picture 2" descr="A screenshot of a computer&#10;&#10;Description automatically generated">
            <a:extLst>
              <a:ext uri="{FF2B5EF4-FFF2-40B4-BE49-F238E27FC236}">
                <a16:creationId xmlns:a16="http://schemas.microsoft.com/office/drawing/2014/main" id="{9EE8B4E3-9830-B716-F926-A98EA880D00D}"/>
              </a:ext>
            </a:extLst>
          </p:cNvPr>
          <p:cNvPicPr>
            <a:picLocks noChangeAspect="1"/>
          </p:cNvPicPr>
          <p:nvPr/>
        </p:nvPicPr>
        <p:blipFill>
          <a:blip r:embed="rId4"/>
          <a:srcRect l="7854" t="21687" r="8531" b="5618"/>
          <a:stretch/>
        </p:blipFill>
        <p:spPr>
          <a:xfrm>
            <a:off x="626339" y="464177"/>
            <a:ext cx="7848395" cy="4121965"/>
          </a:xfrm>
          <a:prstGeom prst="rect">
            <a:avLst/>
          </a:prstGeom>
        </p:spPr>
      </p:pic>
    </p:spTree>
    <p:extLst>
      <p:ext uri="{BB962C8B-B14F-4D97-AF65-F5344CB8AC3E}">
        <p14:creationId xmlns:p14="http://schemas.microsoft.com/office/powerpoint/2010/main" val="25513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101733AD-4447-5EAB-84C2-716486B34D47}"/>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553976BC-2A57-BE72-ED07-13AB2428A4C8}"/>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C588234A-E9C1-DF86-5EF7-8B9281711F4A}"/>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2A8EAD92-5B58-89DB-CADD-13161DDA0AE2}"/>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6D84132-F13E-21E4-414B-3470A8C33B10}"/>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F2998FC9-AB13-077B-3A99-083CDE94DF8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3689424D-0DCC-5C3C-3220-CD0CA15492CF}"/>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A55C706F-DA38-1C4B-7B88-858981372FB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C893F2DB-F355-0F8C-DBF7-46461865ECDE}"/>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F07EA1B5-5BD4-D2FA-6AC4-CF9C907E5F45}"/>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5ECCEF44-57D6-97FB-DDBE-315E6036E8EF}"/>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73860A0B-7FE8-D069-3044-424E50E0D8B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CD469AEC-65D9-DDBD-541D-6452A6E6C5C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776EBBEE-5DB6-AE26-4D78-943DBE0B57FA}"/>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499DDF62-DCDB-EBAF-259B-E6DF821A091D}"/>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F0A4593D-D602-8F7F-3D87-E33F9CBEB2AB}"/>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E7F8F98-7AE7-AA5F-51C1-56AD5314D89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34D81A7F-18CA-E638-109D-0D428FA9BBC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95D71618-1556-CD28-DCE3-5CECBD1DBF0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768A5D08-EF44-DC09-335E-EA39631F4006}"/>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FB630227-7CFA-0E11-9F50-8C4466C07B09}"/>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5C3ABD43-00E4-14BF-C3E2-E606E71D6BA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F016F307-6783-1323-99F1-ABE756F7333F}"/>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5B5C0BE4-2B8C-6D4C-8356-AEB04D6DA592}"/>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006A0289-3D16-38F5-57B2-5CCE47E806F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EF9EA8F-1BAE-0B8C-A840-C5103FBA3599}"/>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AE282AC4-5803-0172-9944-29F6F280AC15}"/>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87BC9003-CA52-14C0-B24A-23382352699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B399DD71-EAA9-F85B-8860-D5BBBCC812CE}"/>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CC9AB12F-4272-A97A-D617-7C0C2B821C53}"/>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BF050625-4BD7-51CB-A53D-82A67E36737D}"/>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518BD69-0AAF-3C1D-F210-CBF1E3BEE62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8CBB7FCF-FD2A-3A55-2F5D-1B9AA2D784DC}"/>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751CCDCA-9503-66EF-94AD-2C3D727CF86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58254ADB-1A5A-0F20-72F6-B1EB2C8C4FAA}"/>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7D81ADA4-26AC-E43E-2F36-A9A3F8D52BA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F15F5E0-9673-86B1-1690-0BBB74D35220}"/>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8CB734FB-24B4-A823-D84C-93019951E102}"/>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9FD5BEEF-BFEB-FF81-E9F5-055C05470D7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ED0EB10B-3042-7E58-BB3B-E3E9135FF4E0}"/>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6B3FAFB7-42D6-C52B-61CE-EEFDC011D9B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9C23D232-178B-0FD6-D5F8-1FBE3F76EB4B}"/>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D651758-10B9-3DA9-C066-19796F61942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3314A632-E022-529C-5527-3FCBC00BDA4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5A0A7AF5-17B4-A6E2-CE10-13BEF717BFDB}"/>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A7F2BBAC-BE0D-92A0-6156-DE33C2DDEB6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591568E2-620F-59E7-147E-ECDA4D050E0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0A440C8A-47CB-5864-6133-72FAD4F80A04}"/>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BB42F695-D456-A626-1C27-ED3F225C4C98}"/>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A27C4697-72A5-ED52-1F20-3F8039A98B4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E56BACB-7667-77FA-E49A-40109AC189EA}"/>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541E6C05-71CC-8C51-6AF0-8FF4A03A5C32}"/>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5E0F5D21-1DF8-B0DD-B9F4-FEED9A70963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5D42C4E-DE74-FEF3-80EF-1ACA7689EBC7}"/>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212FD22C-F856-C83D-2AB0-DFA5306BBDD4}"/>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B60BC642-B2FE-7BF9-8E62-37451338DB6C}"/>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8259BA3-E522-48A4-10A4-A314335F5F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33CD3F4B-07A2-4FD4-7FA3-8A14210AA8D8}"/>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CD976BAA-1A23-4B79-268E-FC8B593CE096}"/>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4ED68F56-47E0-C2F4-3ECB-183CEF297E63}"/>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4F257D54-5B4D-736E-94F2-0C4C341FD555}"/>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46A8FFD2-BF64-803E-4B80-67C876438C5E}"/>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5476C9A4-5047-6C6A-B8EB-F2244263828D}"/>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7F0AF679-D0B8-D2BD-3334-E68B19CA7D88}"/>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BDC556E-EAB1-3D83-78A7-E9C380B920B7}"/>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062ABED-F6DA-8596-D988-01B4D4192DE3}"/>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B322041C-E674-6CC3-7CAA-9A9C88EA1F3E}"/>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809FC9E6-EF62-C808-A1DF-5CFF19D71F80}"/>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19849914-78A4-5505-3E4E-36B616ABFCC6}"/>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9F5CA21-4DF3-6A28-75CF-7708E53D62BF}"/>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010A08D2-DFA4-CA1F-2FE0-07EEF6CA719E}"/>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85FB4CB-D187-D2C3-27DC-AB8E0904BA44}"/>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442BC123-5119-9A5B-E4D0-C60D39A2F843}"/>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FEA17E5A-C220-640A-DC5C-25A2BAE4A00F}"/>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31C660C-66D6-1B09-2F94-9532D2463047}"/>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5CB64C1B-9CCE-18C1-64EB-273690E4142E}"/>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1B0CECCB-F540-9F32-FF09-EBA9F8E9A447}"/>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FA8CF154-2D2D-281B-1B6C-F44278F90CE0}"/>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3711F871-7EA8-FC7A-67E4-4525F162A00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5548BB61-9E0C-D4AA-5C27-259326A77704}"/>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CFE61E7E-08E3-73E9-54E7-1972B4527A27}"/>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61FA661-11A9-DD97-123F-2AC8599CD05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D8AD0508-BDC7-13EE-9DC7-4601C7F34E26}"/>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EEE04EAF-8FEC-457E-C961-5F0A3AA83907}"/>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48F75440-9C5D-27B5-7557-313E81C1DC67}"/>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C9470281-D29F-9599-2B6D-6328AC050529}"/>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23134172-6436-5790-A704-E6ECBB3B6FB0}"/>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FA374321-0048-CDE5-F6D4-46DE4FC02DCA}"/>
              </a:ext>
            </a:extLst>
          </p:cNvPr>
          <p:cNvPicPr>
            <a:picLocks noChangeAspect="1"/>
          </p:cNvPicPr>
          <p:nvPr/>
        </p:nvPicPr>
        <p:blipFill>
          <a:blip r:embed="rId3"/>
          <a:srcRect l="8211" t="21680" r="8049" b="13568"/>
          <a:stretch/>
        </p:blipFill>
        <p:spPr>
          <a:xfrm>
            <a:off x="542693" y="624468"/>
            <a:ext cx="7969405" cy="3813717"/>
          </a:xfrm>
          <a:prstGeom prst="rect">
            <a:avLst/>
          </a:prstGeom>
        </p:spPr>
      </p:pic>
    </p:spTree>
    <p:extLst>
      <p:ext uri="{BB962C8B-B14F-4D97-AF65-F5344CB8AC3E}">
        <p14:creationId xmlns:p14="http://schemas.microsoft.com/office/powerpoint/2010/main" val="2428243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F859E551-AFB0-C438-58B1-258E68632D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2836A0-F176-6AA8-2D47-BE8190521603}"/>
              </a:ext>
            </a:extLst>
          </p:cNvPr>
          <p:cNvPicPr>
            <a:picLocks noChangeAspect="1"/>
          </p:cNvPicPr>
          <p:nvPr/>
        </p:nvPicPr>
        <p:blipFill>
          <a:blip r:embed="rId3"/>
          <a:srcRect l="7479" t="24860" r="7968" b="14436"/>
          <a:stretch/>
        </p:blipFill>
        <p:spPr>
          <a:xfrm>
            <a:off x="572429" y="572429"/>
            <a:ext cx="7991708" cy="3962399"/>
          </a:xfrm>
          <a:prstGeom prst="rect">
            <a:avLst/>
          </a:prstGeom>
        </p:spPr>
      </p:pic>
    </p:spTree>
    <p:extLst>
      <p:ext uri="{BB962C8B-B14F-4D97-AF65-F5344CB8AC3E}">
        <p14:creationId xmlns:p14="http://schemas.microsoft.com/office/powerpoint/2010/main" val="14307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639456D6-F4A5-AE05-FC6D-539699FA6701}"/>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1AC96834-3A18-E5F6-98FB-8328D18588D4}"/>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C9465DF1-3489-EBB3-A845-90E99848CA2A}"/>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FC0DBB6B-90A0-20C3-9C47-8664A5EF9217}"/>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714B5193-B84E-E98F-7D32-6598240B1497}"/>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6655F7AF-DD01-0C2B-97FD-A15CE25316FE}"/>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4BE3CD5C-97EC-7A01-6DED-EE5788298D2B}"/>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1B1AB786-FFEF-AD75-2F0D-62F16ED6756D}"/>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343BE4A5-24E9-9F2A-B3DC-40E3A3502DB5}"/>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A00D746E-2F44-5E24-1888-C9035847EF95}"/>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51019279-C461-7CE2-76B3-E0182FEB42F0}"/>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067B5112-D19C-6553-24B1-66C2C5B26B28}"/>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85BF7FE4-B710-5D5F-8BA5-5F7548DEF1F2}"/>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2D87F00F-31FF-A650-44DF-57AB52B4CD8A}"/>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81E2AD9D-8735-5B57-F71D-1681A2A2818B}"/>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25FACE99-0232-F316-135D-CC313222440E}"/>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3FCB901D-951F-9361-F6F2-FD259D9DD827}"/>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FC5C460A-EE2B-D989-A7F9-BD79D27F57AE}"/>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CB31E7F9-A730-6E59-165C-BCFA25AE14A6}"/>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E6254152-E002-78E5-20CE-364808023C7D}"/>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A5685F4B-2C21-2A6E-D187-2C4B9E2EE82C}"/>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BF6FA5-50B3-2E35-6A36-626BE83B7B20}"/>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9CA9899D-E990-5B25-E913-4FC4B5A3AF0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92C74F3B-2E9A-8820-825F-5F6B8B249F9E}"/>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495A286F-D2CC-EC13-E471-7D98914E86C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BFC81846-A694-8793-1930-C7BEBD6A116C}"/>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59C0BDF6-8D1A-EED8-BF1F-D9F7B0207338}"/>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119A78E1-F13A-FAE7-75AF-D5FE72D7EFEB}"/>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5EA82B4C-702B-36EA-FF8E-6EB8E58A84EF}"/>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ED8039F-99CE-ED91-AE56-3CBBA97FC08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02A8C894-1BEF-315B-4C0F-CF7B305821F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EF5C9CA2-6950-A3AE-E230-E20499F63CB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B32FB222-7A19-1BB7-A302-058142051B3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37E898D7-B4BA-0F4C-798C-76E7309EE51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3F659CB8-DF33-62F8-D315-69FE4C3CD04F}"/>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BAB62B46-166C-4180-1530-111F28CE446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C5CFB6E1-0D4B-3600-0F7A-2FFE43CAD00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A2A07BCC-2BFE-7CAA-7C81-87FCEDAC3EEA}"/>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6E82F1E8-A014-6B3E-456F-E44BB7B91DC8}"/>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45E74DEB-9302-DC61-EE87-4E6CEB7B5720}"/>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7F3A470-592C-4C03-F582-F55A27B8A824}"/>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BCBB561F-B232-0F45-5DB8-402173389DF0}"/>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6ACF8D30-E1C7-59E0-8C98-E7D3C0234B29}"/>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003E279B-F181-E3A3-1EE1-BFFEA1A45275}"/>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88844052-02A0-6A74-C9A0-60A97ED13F67}"/>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EEBA0651-E73A-DE98-7E94-1285608D5EC6}"/>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31511A3A-590B-EDA9-FAF8-76A9F8033006}"/>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281B210-B24A-14BB-5A01-B2294C64A12C}"/>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816A99BF-1FF2-E1A0-92FD-009F58D5CDEB}"/>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D04CD485-025E-B9A6-CF42-214CD6F3A302}"/>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02051C39-284A-4B3D-95EC-C0AD42F28079}"/>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4849E914-A112-932C-2701-41EA3FBAB4C6}"/>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2850C49B-AB4C-EF5D-1302-11BCC29AD054}"/>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80376182-8581-E385-E2A2-3B4FDFBED04C}"/>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36A33AF9-38E7-B9AD-37C4-F53867B7D94B}"/>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8ACE0A38-7EED-6914-0BCF-A70743C14527}"/>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A6B2280B-DD84-E73B-8216-6E845710459E}"/>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D8E558C0-6EB0-AF02-17C9-B0F41BA4ADC4}"/>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C36C2C60-F8E3-9880-EBAB-FB1F9175E099}"/>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A0448228-22F1-2648-5A83-75EF5891B7A4}"/>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E1557595-FB67-4105-2CBD-A0E68E214193}"/>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BA568622-01B6-3D7D-F811-2C65A757B00E}"/>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1A7EA9E1-65CD-C028-90EC-B64D6FDD9613}"/>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654FCC35-9DCC-5D0E-65A7-25BEBAD65903}"/>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8938DD1E-C313-99C3-F144-972A4D5B442D}"/>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A2105447-BC53-5297-4182-293902AF115D}"/>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AC6585FB-50F7-1967-4493-207111F47616}"/>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8AA1955B-156F-711B-D63F-334CBF2C3460}"/>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C2C82F2C-0235-FA0A-E232-F89DF3471B57}"/>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AF787616-2082-A82A-B150-B396C3694B35}"/>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061AE49F-4425-8FDE-E575-ECB1BEE9B7D2}"/>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3F4F9919-5ECB-880C-1E23-B8CA7AA263B4}"/>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3B5FFBF4-B457-075C-FE51-164C8E4D8D09}"/>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89C658E8-84E0-007F-2639-6AD5792FB414}"/>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63C4D0C4-0A0A-57E1-620E-ABB296B7599D}"/>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A8914F9E-FAC8-5392-E54A-E62CAD1E220C}"/>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758D6ECD-6019-C52D-BBA8-95E79EC7547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6BFEF4AE-CDBD-BA15-D3F0-69A99F70D82D}"/>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6564C39-37B1-D876-3AE6-1319DA534558}"/>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F415394-F1D6-5DEC-321C-866305C7FED7}"/>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76D6EBC6-78C7-55D0-13F8-F8BB2B4D25AB}"/>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B22A5D1B-065B-DF54-6350-5F83B5883A00}"/>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4E90BA66-726D-FA11-F379-ABFA3211F4A5}"/>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2B6D65E5-79DC-FF0A-125B-84F7ED7EE8CA}"/>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6C3D34C3-F93B-12CA-7212-4E3A5461650D}"/>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7B06B9B6-1B85-14F6-D3BE-D68852CFEB22}"/>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F0384414-84F6-609C-0A0D-07F8D7C6D74A}"/>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A54ACCA7-0767-8526-454A-32B473288D3E}"/>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CC66A1C9-D7FC-01B3-655A-8C485D7A8802}"/>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60A3654E-2845-7C96-D32C-0914E5299A03}"/>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2563A4D1-EDCF-4B75-2877-60CDBE18FFFC}"/>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1762AAEB-E8D6-7CB2-0A73-722191E315D4}"/>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8C45FBD2-2E7C-8B44-B0F7-FDDEF7D50AF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AA49579-93BB-04EE-FFCF-394107BEE5E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A2C11A91-8E19-4026-3FE5-88FEE92CC2E9}"/>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49042647-EF17-6F1A-D17B-F4979CC4DABD}"/>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6C4C126-3A81-D0B2-BC22-9547467FDE13}"/>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95079DE3-518F-D756-F5E3-2CA112AB85FC}"/>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326506D1-2D6E-4B59-0106-1B94C51A16FE}"/>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1E3562DF-82CF-9210-A395-E6639D174B55}"/>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949B79F7-CE2D-BF53-853E-85D7ED6A1733}"/>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02E9E1EB-C86E-F400-4303-574E94BFA3B5}"/>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F8D5FC96-FC12-4EB2-3B71-AEDCABE0D03A}"/>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10177F8A-3A4C-E10C-B76F-525A1C6C5D66}"/>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EEA9D8C2-25B2-FE35-73E8-9B59C7E3320E}"/>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C83F5BD9-BE81-1E19-364D-EF5A520EE6CB}"/>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0B1D1130-4D02-4EC4-1AE8-1AE0A95DF65A}"/>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5D017246-E3DF-D949-DCAC-8B4DCCE87951}"/>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F15AB96B-426A-3F90-8254-95CE7FB98E22}"/>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F3F83101-920C-8DF4-2BE8-65A7A825478B}"/>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497E86DB-722B-4F60-6E9E-6091F81977DF}"/>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8706A351-FF5F-BB88-CB37-5CAE15C6EBFB}"/>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9A4BAE37-CA7C-E723-B4D9-3EE32818BD23}"/>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F4F657DF-D45F-0C36-86D9-6F2BBC89A6F9}"/>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82C243CE-A1B3-C72A-5732-3AF565C5793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D7775319-D48C-C295-4C08-E4634C4F8932}"/>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D54D1049-42E7-92E1-E317-C8F420C53692}"/>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F02E50FF-09F2-8ED3-547A-A064DC6C8027}"/>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4DDAD21B-02C9-2837-5337-F1695BB678B4}"/>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7CC79699-E36B-2E63-0F77-0E42725E243E}"/>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97B2E921-CCC2-AB91-B433-446D6C75F1AF}"/>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E0FC80D4-9622-6F0C-A44A-F7FE53A71EB8}"/>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333370E4-E6AE-E3D4-871C-713A042654B4}"/>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DBECB387-954A-E59B-D10C-5A8668F237BB}"/>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E0FD8DD3-92CE-FFD6-018B-C20E529A6460}"/>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F0F1818A-F952-60D8-ED3D-39DE7A4BDF9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ED44C725-2493-5470-D947-4B486D4372F5}"/>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C0D44868-DD82-AEC4-A1AB-168F111F0FAB}"/>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541E30D9-6A7F-4CC9-2790-2169168C5D4F}"/>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F4C6055-CC99-D6FE-2A4B-7645A891BB32}"/>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A34BABB3-216A-0EA9-B6E5-5AF2DE9E9708}"/>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E8CA8E45-0036-E3E6-1677-B1EED8031E1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77EBCDE7-B399-5942-7F37-DA8DEEB48329}"/>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24643F0E-0D07-1E65-6F7D-8BA2E5691694}"/>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28911CF-1029-BFF2-5FE8-AEA22A7D8582}"/>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 name="TextBox 5">
            <a:extLst>
              <a:ext uri="{FF2B5EF4-FFF2-40B4-BE49-F238E27FC236}">
                <a16:creationId xmlns:a16="http://schemas.microsoft.com/office/drawing/2014/main" id="{B2FB05EE-B456-B324-13DB-76E62A8A73C8}"/>
              </a:ext>
            </a:extLst>
          </p:cNvPr>
          <p:cNvSpPr txBox="1"/>
          <p:nvPr/>
        </p:nvSpPr>
        <p:spPr>
          <a:xfrm>
            <a:off x="854934" y="1335255"/>
            <a:ext cx="7353787" cy="2246769"/>
          </a:xfrm>
          <a:prstGeom prst="rect">
            <a:avLst/>
          </a:prstGeom>
          <a:noFill/>
        </p:spPr>
        <p:txBody>
          <a:bodyPr wrap="square">
            <a:spAutoFit/>
          </a:bodyPr>
          <a:lstStyle/>
          <a:p>
            <a:r>
              <a:rPr lang="en-GB" b="1" dirty="0">
                <a:solidFill>
                  <a:schemeClr val="accent5">
                    <a:lumMod val="50000"/>
                  </a:schemeClr>
                </a:solidFill>
                <a:latin typeface="Amasis MT Pro" panose="02040504050005020304" pitchFamily="18" charset="0"/>
              </a:rPr>
              <a:t>The main objectives of this EDA are:</a:t>
            </a: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analyze the relationship between drugs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examine the frequency and impact of side effects across various drugs.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explore user ratings and reviews to assess how well drugs are received by users.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investigate how drug classes, prescription statuses, and other factors are related to drug ratings and side effects.</a:t>
            </a:r>
          </a:p>
        </p:txBody>
      </p:sp>
      <p:sp>
        <p:nvSpPr>
          <p:cNvPr id="7" name="TextBox 6">
            <a:extLst>
              <a:ext uri="{FF2B5EF4-FFF2-40B4-BE49-F238E27FC236}">
                <a16:creationId xmlns:a16="http://schemas.microsoft.com/office/drawing/2014/main" id="{7EF07B77-2184-6E2D-E2BE-50E0DBDA8636}"/>
              </a:ext>
            </a:extLst>
          </p:cNvPr>
          <p:cNvSpPr txBox="1"/>
          <p:nvPr/>
        </p:nvSpPr>
        <p:spPr>
          <a:xfrm>
            <a:off x="854934" y="314942"/>
            <a:ext cx="3999570"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Objective</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745407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9D1CC2CB-F849-E417-4014-1AB4F3C19A7F}"/>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E274A5CA-1BC4-CE36-FBA5-60397B503A00}"/>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77D519E7-B3C7-CA93-3A45-4811D39766FD}"/>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32E0070E-5FCE-1F48-F1E8-DB6992E5F2FC}"/>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5302D11D-BA1D-77DC-D15B-B6F58FFE1D61}"/>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98D002A6-768F-2C6F-439F-D57BEFC4BAB6}"/>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A4E03918-20C7-04DC-4037-4F22BB87536C}"/>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077A8BFB-C739-4E56-B28A-85346334898E}"/>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6AD28D21-3473-EDE6-8BB3-A90CA4124703}"/>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87DD4A5E-CEDC-3F51-7559-A31DB888D706}"/>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6ED1ECEE-C1AB-D2BC-8277-F3E05CA22CAE}"/>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176CFCCF-34F8-80DC-66B1-D1D77115EDF3}"/>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62A76400-ABA0-B44F-AD3B-CBA6270395CD}"/>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AC591E36-159B-2757-A71B-C34E4DE1EF18}"/>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D9BCDB0C-FDF8-DDD8-1B81-1BA6B2DD83FD}"/>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DBCA52E0-B82F-283D-545F-A308A89CC6BD}"/>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AC404BD6-98E4-62C8-3F42-F19F6FEC55AE}"/>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93E45528-9D59-8D1B-C70F-066A30D448F1}"/>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0F23FC36-A689-4EA0-7762-034735292C7A}"/>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6A9B2138-CEA2-0D3A-1D06-88D215041FA5}"/>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74F388F8-E0AF-948E-B7E8-98B6C0743156}"/>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71C848-6173-4343-01C4-2A22AE572711}"/>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2D9E63E4-83E6-C982-181B-949F798CC86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4ED33B96-8024-2198-4F3C-B17386E3090F}"/>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0AF77D86-E234-CF26-2714-B0AA4D956F6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605ADE81-A770-8D2A-BA1E-5E0EF7F6185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0F2E3BCE-A674-48C5-9563-79B05944CA8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6717CDAF-994D-30AD-6F19-444CB4423BC1}"/>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D78BDD73-6CB1-563C-6A96-34739FC64F5B}"/>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A2DFA3A-EBE2-8AA5-3001-ABB59F45317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46ADD054-6254-76C3-56A4-BEABE5C1178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81949BEE-9596-4DAF-976D-4739C1112CFA}"/>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F27A0AA8-E064-C184-14D9-5757195AFF00}"/>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EB633E68-EF4A-BF42-6D72-FDAE52D7A57B}"/>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196FA27D-2D82-FE33-0337-1309D990C4D7}"/>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E898F851-2F58-6C23-781E-CA60F7EBF29F}"/>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BD3AB439-C73C-7E21-6166-8B469901DF79}"/>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F6BDAB49-517E-7A9D-2CA4-D2968BDB161D}"/>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4C9CA3F1-26A2-6DF3-A67F-DEA2ACFBD94E}"/>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55822CCD-4841-0C65-982E-53072697D10F}"/>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AFBC8FA-1489-1653-E5E9-AEF8A6637891}"/>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581E9EB1-731B-83BD-3C7F-9B666922D655}"/>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7BF59707-90FA-A199-6EB4-9F9EC15EEB20}"/>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86E04F65-916C-29C0-1EA1-93EE63A60921}"/>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D4C8CB05-1436-2BFF-4E1A-2B7857A7D7DE}"/>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FFB151DD-7FD4-CBC0-7FAC-2F17AC174D57}"/>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5572E0E9-368F-A754-862C-1E606670910D}"/>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173EDF6-19FA-27C2-1372-C931803C53D9}"/>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F73711F9-21F6-DA66-164A-68137627BC43}"/>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F11A8401-61F7-DC64-9C7F-1111C6D71C0A}"/>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75710ECF-872A-BF50-7835-E2D95E327C83}"/>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7EB664D6-5CB3-F210-9AD1-97D7424C961D}"/>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92F5C646-E598-AE3B-BAC5-B59E23F64670}"/>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0E3C4C4D-A1EE-B7F4-A7D7-2D6EC82E4CEF}"/>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E29987C6-79B1-93D1-FFA0-53CF1D40C0EC}"/>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C467B64E-082F-8235-AC59-1E5F6B888BDD}"/>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11D78AE8-1CBC-BCDE-CD28-B26EEE624CDA}"/>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84846FF9-908E-2F47-4010-26F0128685C7}"/>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01FBE59F-ACB1-8390-5885-851BE0AACE5F}"/>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0B3D2CDA-6452-24C5-9E05-E04C0576CCC6}"/>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685F1C42-C2EF-38B3-2503-D0282061C824}"/>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F71B150A-1398-EA2C-650F-0609187F5B6C}"/>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5BCD0B02-1BAF-539B-8ECB-94233BC5C9C9}"/>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0D0D07C7-D83A-5D12-8975-FB141103ECF4}"/>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D484E7DB-15C5-4168-E64F-AEECA6013F76}"/>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199FE14F-0BC4-C7A3-D966-4FF3BC9B5072}"/>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1EB2EDBC-224E-6695-7F30-172ED6524F67}"/>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E8D3FDF7-EA14-B79E-63BF-6A90AD13A3CA}"/>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20EF7982-7A8E-F932-DED5-83547E487C2D}"/>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3521975E-5253-E953-161F-F9B49A14B59B}"/>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B71BAD1A-AAD4-F5FE-6FFA-62B73CC8BFBC}"/>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E050E17D-9167-5058-BA66-A982F36415D7}"/>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F934D441-FB6E-4417-F3D9-06BABC55EB4E}"/>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4FC9E3E3-7CFD-8096-6378-6187041B407B}"/>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1F872200-B15E-3753-3BF0-83320C92B6AB}"/>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B5A26A8E-E462-F781-3FEB-70C1C875FB2A}"/>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53D7F95A-77EA-D4C5-F523-416E7E2AD09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1CF7FCEB-A22B-FC90-E018-8D71E24EE8F5}"/>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91A8239-5379-C81B-A9E9-AC7ACBF87396}"/>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ED6D113-2320-3B71-4F45-74D4FF8733B1}"/>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9CD1074C-7346-B989-FCCB-149581CAAAC4}"/>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F652B460-FCF9-6487-5B15-E81BE0E1C204}"/>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393896F7-0EB1-C319-B92E-C79EA4FB83E0}"/>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17F81F5B-814E-1905-0F96-8C590242CE62}"/>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AB940858-50A8-C602-D96A-6352EC26701A}"/>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4E5B2996-025C-263B-700D-07DDB8F0ECEB}"/>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EE3B5BA2-13E8-26FC-E03F-70FEB34B4755}"/>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3A39868B-4CA3-163E-135A-8A75DA4944A9}"/>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98EDF56D-EF75-C9E3-7749-7D1D7A6C3E5E}"/>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31952D46-7AD3-DF34-6E4C-26CEFB1201A7}"/>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0A003C35-5BBA-71A5-7C87-64D0ABE18899}"/>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764C341A-2034-1E66-8A99-A87D2AAA0CD6}"/>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B9FD501A-0886-6C6B-86B8-6B8BD12B657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E4D7BF9-7810-EDB3-7410-5C0884E038C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424386B1-B8AE-B393-0B5A-8C7A7CDC1F50}"/>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23510C32-A327-7C6E-CB30-0ED3698449AF}"/>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1A05A12-A4E0-40B5-8935-B9DCFC9B3616}"/>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D6923A53-025D-FDCF-0F88-176397E92CAA}"/>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F14EF15B-9065-EABD-D622-4DB65582777D}"/>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E0668DB6-2584-2870-E777-22E004AAEA3B}"/>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1CE084C9-989E-D577-E722-10BCA3A6592A}"/>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FB6A543C-F460-7154-CDF9-5D24C6F1ACD6}"/>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A527270C-1957-04B2-AE27-42730DF1C8C3}"/>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F8304CAE-F5AE-57AA-EF43-3529A1578E5F}"/>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9D38300B-81C7-9090-D809-59FF0E283C39}"/>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B48E6A90-EF9B-102A-7555-2B17C3DAD5ED}"/>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BD5F5544-8A97-7BDB-BBFC-14CFB21E5C65}"/>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63FB04E7-84C1-38E8-F218-4D30466C7594}"/>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56283CCA-9705-B3DE-7869-F59027648A79}"/>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079A4124-80A0-0056-9A12-B3EF2041C288}"/>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72202AB1-57EC-FBAA-CCAE-FDE0E1031F6E}"/>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7CCCA5BF-18CA-69BC-693A-F63825F1DC3F}"/>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6A99F48B-81ED-4E76-3F4A-3AD94D7DED6B}"/>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39E1AD07-2120-8A7D-7BE7-1C41814B0F93}"/>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424D21EE-156D-B32F-D541-3297F49DD16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4A290895-EE81-E1DF-B2F6-8F16913BAE34}"/>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EF3C5BD2-7D25-4CAA-CB16-815E581DECC8}"/>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6FE8EA92-B1D1-8BDA-3372-7373D4EDDED9}"/>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D9DC3156-E123-6FD2-8BC0-5F980A93E7E9}"/>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6F1BE80B-3BBC-F063-F039-CB0EE3E8D96F}"/>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EAD54A5C-36EE-1468-A277-61FD8D918244}"/>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13D811D9-5D49-29D4-DB46-1D1578F11244}"/>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A8A66C10-1AFA-E7F6-C15F-316935719038}"/>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017480F9-3341-EBFE-6952-0AD810FACAD1}"/>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27A54F5C-BFD2-5A70-812C-C36340A7C585}"/>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7B918E13-7A55-DD9D-267F-77CC5660F0B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D7743125-3C2D-CC55-5C3D-F6B1E8AE6DBF}"/>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4A27625D-30BA-4F6C-6667-29D7F69A4758}"/>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629E5E04-B593-1292-F60C-1E0B634A6817}"/>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89F5CE1-D7A8-89FC-DADE-BFB8276102F4}"/>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504CFF76-6885-E007-89A1-847989066F34}"/>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B1381463-AFF1-61B9-D3B7-E8DFF207398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0DB10D22-FCDB-BD6E-DE20-3A9F08741258}"/>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CB46EDFF-78FA-C7F5-D05C-1592CAC5D8F5}"/>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BA3B506-1633-9387-B627-86A84D02C8D4}"/>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C997B6CF-709C-7BA1-AD5F-A645624BA0F5}"/>
              </a:ext>
            </a:extLst>
          </p:cNvPr>
          <p:cNvPicPr>
            <a:picLocks noChangeAspect="1"/>
          </p:cNvPicPr>
          <p:nvPr/>
        </p:nvPicPr>
        <p:blipFill>
          <a:blip r:embed="rId3"/>
          <a:srcRect l="7399" t="21535" r="7804" b="7064"/>
          <a:stretch/>
        </p:blipFill>
        <p:spPr>
          <a:xfrm>
            <a:off x="579863" y="564995"/>
            <a:ext cx="7991707" cy="4014439"/>
          </a:xfrm>
          <a:prstGeom prst="rect">
            <a:avLst/>
          </a:prstGeom>
        </p:spPr>
      </p:pic>
    </p:spTree>
    <p:extLst>
      <p:ext uri="{BB962C8B-B14F-4D97-AF65-F5344CB8AC3E}">
        <p14:creationId xmlns:p14="http://schemas.microsoft.com/office/powerpoint/2010/main" val="4263609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1">
          <a:extLst>
            <a:ext uri="{FF2B5EF4-FFF2-40B4-BE49-F238E27FC236}">
              <a16:creationId xmlns:a16="http://schemas.microsoft.com/office/drawing/2014/main" id="{6A2E79E2-0BED-0FE2-9304-1179FBE9C59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DEC0C11-6953-30E9-DBC3-B3D21D5E0291}"/>
              </a:ext>
            </a:extLst>
          </p:cNvPr>
          <p:cNvPicPr>
            <a:picLocks noChangeAspect="1"/>
          </p:cNvPicPr>
          <p:nvPr/>
        </p:nvPicPr>
        <p:blipFill>
          <a:blip r:embed="rId3"/>
          <a:srcRect l="7316" t="21680" r="7643" b="5474"/>
          <a:stretch/>
        </p:blipFill>
        <p:spPr>
          <a:xfrm>
            <a:off x="631902" y="505522"/>
            <a:ext cx="7902497" cy="3969834"/>
          </a:xfrm>
          <a:prstGeom prst="rect">
            <a:avLst/>
          </a:prstGeom>
        </p:spPr>
      </p:pic>
    </p:spTree>
    <p:extLst>
      <p:ext uri="{BB962C8B-B14F-4D97-AF65-F5344CB8AC3E}">
        <p14:creationId xmlns:p14="http://schemas.microsoft.com/office/powerpoint/2010/main" val="293540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FD13381-A77A-C4A3-4971-E05F9FFEAD5B}"/>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86DB8250-8D14-AB1C-99D9-BD17065C5EB7}"/>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D5350781-5340-86D9-B6E3-D9D5A453F8E2}"/>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724469CC-569D-047D-C8D2-2EDE9C6BC93F}"/>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4BC19E8C-86AE-667F-0974-13913AE9FC3A}"/>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39FB968B-A27B-908E-7B0E-ADAC665BD59B}"/>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521A07E1-C150-1960-F4A3-0B2C5D71EDC6}"/>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91DEBBF2-F716-83D8-58A9-D38675684C84}"/>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244F7277-1FCF-3770-5D92-4B211C9C889E}"/>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3F6E388A-04B9-EF4E-0D7E-E76A85B9F196}"/>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6FB92852-D242-448B-7A66-516DBD16AFA7}"/>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6F788D0A-2E46-0A25-CAC5-531B1F6E76E9}"/>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9978A8A2-A987-46B5-17ED-8A6D88ECC744}"/>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C017FB22-A22F-8272-513E-8853D621992D}"/>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F806A255-B134-3D95-B59B-299F973A60C8}"/>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1D1D1967-6E3A-6DEB-E099-7A9F2872415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FA79E374-3F2C-BA2F-FDC2-33542E4882E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E552DF95-D01D-A0DF-D1A7-FCBC0C4D5941}"/>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953FA4A3-6380-888E-60D8-E65C632CE514}"/>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34F35242-0B8D-D70D-C78C-574CAA94C52D}"/>
              </a:ext>
            </a:extLst>
          </p:cNvPr>
          <p:cNvPicPr>
            <a:picLocks noChangeAspect="1"/>
          </p:cNvPicPr>
          <p:nvPr/>
        </p:nvPicPr>
        <p:blipFill>
          <a:blip r:embed="rId3"/>
          <a:srcRect l="7396" t="22548" r="7396" b="7353"/>
          <a:stretch/>
        </p:blipFill>
        <p:spPr>
          <a:xfrm>
            <a:off x="528720" y="503643"/>
            <a:ext cx="7938971" cy="3815595"/>
          </a:xfrm>
          <a:prstGeom prst="rect">
            <a:avLst/>
          </a:prstGeom>
        </p:spPr>
      </p:pic>
    </p:spTree>
    <p:extLst>
      <p:ext uri="{BB962C8B-B14F-4D97-AF65-F5344CB8AC3E}">
        <p14:creationId xmlns:p14="http://schemas.microsoft.com/office/powerpoint/2010/main" val="327415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3E4A02FD-87AA-FF8D-75CB-C7ED0A06EA91}"/>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71CE6F9E-456F-86D7-35F9-7AB1EEA428CD}"/>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7E1B3590-C7E7-C7B7-B738-4FD7109A05A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EA02E505-C0B4-24E0-9301-11B0F2BC06AB}"/>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4D0A569-96DA-4150-38F5-3E4CC5D47484}"/>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53016366-5013-24AB-0A1C-921AC7580D6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543691B4-A021-9E92-BA4B-8FC783676E2D}"/>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FF26B893-78D4-AC8E-1956-0B444B682023}"/>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F5B0C18B-90E4-00C7-E300-18338FDA6FB2}"/>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49BDBAC2-6724-95D7-D349-846F673A7C4C}"/>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65BE28B8-0BDB-5A27-505C-C8670A436F0C}"/>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A369FC0A-2B9A-891E-EDEA-5A0E9985ECC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946E73D7-8ABC-F1C1-F025-5732CA7CCB88}"/>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8C2F4408-B36B-DCE0-2C92-F3E12D360322}"/>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3DD44D3C-B038-536F-6F15-E06CB91F9175}"/>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6CC1064B-9241-EFC0-0473-31804DD66718}"/>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BD1FF33-C411-CB70-69BB-DFB8D9E61C2A}"/>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D8B898CA-77AC-CBDE-12F9-5DD9CB4923AA}"/>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8DE712D9-7BFC-8B95-BE7E-8A8A0FF3416A}"/>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B2FE45AD-8BC3-EDEC-6EB9-23BD02542155}"/>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718B85A2-5C95-B72F-5750-17F591D7280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E4F0C9A8-0188-A576-43AB-95F6742D80FC}"/>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563825F4-B1B9-C240-8433-2840C487E1C8}"/>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8CE079D2-E250-F0CF-B010-D7E36BCBEF8B}"/>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9A5802BC-7785-F059-3A9A-C123E73FD31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26073AA-1C86-EFCB-D8EA-2C30A71AB55A}"/>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51B8C208-C5C8-CCE5-35BE-7B97587ADAF4}"/>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3B699049-5323-C602-81C8-64EA04881D8A}"/>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8AC3EC29-1AA5-D85A-AAD1-006B73E63C29}"/>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FA54C756-9EE2-EECD-1698-EEF5D6A949B4}"/>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940FFDAA-815D-2198-C607-C1A952D61206}"/>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178CB9BB-4221-AB7F-80F7-3ABF6D5E76C0}"/>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72C888EA-03AB-8BED-5456-1EF337F3FCE8}"/>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66E1A072-8D2F-CD86-6CFD-5B19500091A6}"/>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B62A9A01-57BF-890D-A382-2F88A5CB8A8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982F006B-EA38-6401-BC24-184B7E60122D}"/>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5D3ED7B4-E663-0F46-13BA-88D3292F1ADE}"/>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F096FB14-BE6D-2A98-53DA-F9E06487EC46}"/>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4960C31C-0786-26EF-D7F5-AD47A3DC0B8A}"/>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B28E708A-C132-0D1F-4575-93DFE15716E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F4C8BE75-0AC4-88DF-F05A-7AE458D84D4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F8F45147-21AF-D428-CA05-570A2617F4A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87808862-44E0-76F3-3DAF-11E4B5BE1E7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B8356ACA-97B4-7645-8DDB-371DF1D5BA5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1C58B86F-C4EC-EAB0-BBD6-D073E429F70A}"/>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AF0A526-7D07-D8B1-5AE9-9BBBA2F52DE7}"/>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1547175-04F0-FB03-E892-066C62A30B9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ACF48FF6-B6CE-FC2B-E7BB-D40281E273E1}"/>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5A27A7D5-B732-0195-C755-940AC17CC6E7}"/>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B537409-180B-B21C-AC1C-F3C22F5A0AAF}"/>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42E9508-4908-A1A0-6D26-A0F76B454284}"/>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9384F0F2-196F-AA67-7692-7DC48072F085}"/>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25C44DF1-BCC3-F999-FC09-CCE6DBAB6BA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950130B-B514-DBDC-0188-95F5A5F1C3F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E9283CDA-61B6-EE3E-39B3-8C73766DEA1F}"/>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ED602117-BDD9-7464-1DE9-E7E84C99FBC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E324857-E46F-8BE4-8CA1-7B923C51A9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5C7C9381-FB31-600E-1001-E6983297D68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0F9B2067-498E-814A-9BE2-A89FAA51E5D9}"/>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E9372C13-4983-D906-5C74-084E9E8F6F9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8D8ADE37-878B-F952-FDD8-EF7D9A0C4450}"/>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2DCC7477-847F-1662-E314-762247746101}"/>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01CD5443-D04F-0C54-0B11-5F92ADF73416}"/>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A46314F7-4BEB-9A4C-2636-385F3B66B85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20F638B-CA2F-7E97-E8BF-475FAF886C0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605652B7-BFC5-D64A-4B26-CC7BED322AE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31A2DAFA-2EB4-B03C-FD9A-A380D8230DF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19FF583B-1960-28B8-BE1E-BEC739B75345}"/>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283AB61C-E486-167E-290A-8A7AE0A12D9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13A2C8F-9DD6-7633-9B63-19FF062C6C29}"/>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37706B91-FB4E-CE13-25B4-029975CF3CFB}"/>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F583DEB-4019-44E0-68A6-49F2CACD4C9C}"/>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8E9ACB4A-7CF7-A76F-CC0D-661423970DA0}"/>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0FF675C1-B86E-93CC-16F6-424C0F0AC5A1}"/>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6B256A8-C88E-7647-1C60-DFC6A1E0B030}"/>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357122AA-E170-AD93-8F02-10477B3F7960}"/>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CE86686C-4CF9-9812-30C4-5B0A2396537A}"/>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9B1AA5C4-2E87-1F9E-F5ED-D47E1EB061E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FC3FF5C3-2D36-3B19-4E62-3D3B5853995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C667B355-9474-E89A-27E1-587FCB78A86E}"/>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7BBB8862-3E3E-A58B-1EE4-48CB4C719C6B}"/>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472DEDA-59D0-2D97-8233-256A5667B786}"/>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B932BD6-7EA8-EF50-6EEF-8498498CFF0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AC33E828-FD14-E974-7BCB-29F44CFDD066}"/>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5CDDD376-1A2E-D726-8A7D-DC00C25776F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FB0C508C-B121-A1FD-271A-A7876DC88B82}"/>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3D087363-CDFF-BED0-24F3-B7D27F25D912}"/>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 name="Picture 3" descr="A screenshot of a computer&#10;&#10;Description automatically generated">
            <a:extLst>
              <a:ext uri="{FF2B5EF4-FFF2-40B4-BE49-F238E27FC236}">
                <a16:creationId xmlns:a16="http://schemas.microsoft.com/office/drawing/2014/main" id="{8EF369CD-654B-DFFE-75E3-B27EB47B110C}"/>
              </a:ext>
            </a:extLst>
          </p:cNvPr>
          <p:cNvPicPr>
            <a:picLocks noChangeAspect="1"/>
          </p:cNvPicPr>
          <p:nvPr/>
        </p:nvPicPr>
        <p:blipFill>
          <a:blip r:embed="rId3"/>
          <a:srcRect l="7155" t="22836" r="7561" b="6920"/>
          <a:stretch/>
        </p:blipFill>
        <p:spPr>
          <a:xfrm>
            <a:off x="557561" y="572429"/>
            <a:ext cx="8014010" cy="3984703"/>
          </a:xfrm>
          <a:prstGeom prst="rect">
            <a:avLst/>
          </a:prstGeom>
        </p:spPr>
      </p:pic>
    </p:spTree>
    <p:extLst>
      <p:ext uri="{BB962C8B-B14F-4D97-AF65-F5344CB8AC3E}">
        <p14:creationId xmlns:p14="http://schemas.microsoft.com/office/powerpoint/2010/main" val="22612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0">
          <a:extLst>
            <a:ext uri="{FF2B5EF4-FFF2-40B4-BE49-F238E27FC236}">
              <a16:creationId xmlns:a16="http://schemas.microsoft.com/office/drawing/2014/main" id="{F33D62E4-5C27-66F0-A986-B6C63F6F829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75056F-7093-2BBF-7A7B-B087BB0EC4C2}"/>
              </a:ext>
            </a:extLst>
          </p:cNvPr>
          <p:cNvPicPr>
            <a:picLocks noChangeAspect="1"/>
          </p:cNvPicPr>
          <p:nvPr/>
        </p:nvPicPr>
        <p:blipFill>
          <a:blip r:embed="rId3"/>
          <a:srcRect l="7642" t="21535" r="7967" b="6341"/>
          <a:stretch/>
        </p:blipFill>
        <p:spPr>
          <a:xfrm>
            <a:off x="564995" y="512956"/>
            <a:ext cx="8014009" cy="3917795"/>
          </a:xfrm>
          <a:prstGeom prst="rect">
            <a:avLst/>
          </a:prstGeom>
        </p:spPr>
      </p:pic>
    </p:spTree>
    <p:extLst>
      <p:ext uri="{BB962C8B-B14F-4D97-AF65-F5344CB8AC3E}">
        <p14:creationId xmlns:p14="http://schemas.microsoft.com/office/powerpoint/2010/main" val="205466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9D6B95DE-228F-6C88-1766-74EE9A3B3FBC}"/>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541B4DBC-C783-52D2-48A9-A36E37E0F582}"/>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C6F1E260-92A8-CFFC-2C64-22E2CC9E0948}"/>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AECC0CF9-4D2A-21D3-BE3F-719032E3556F}"/>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C941CDBB-4D77-D399-0B61-4C51D46101BC}"/>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45AFB1AE-14A6-C1E1-C23B-06F3A09DE088}"/>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E90BE899-DB5D-4D65-87A7-4C19F1097B87}"/>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3DFF24C7-B0F0-B61B-5BE7-AD8185A15DA1}"/>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85A0FE62-CBD2-A64B-9055-83791718030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A067F79-1628-6FBD-052B-51F692213092}"/>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3590AE4B-BCF1-6DF3-F322-21F80447725B}"/>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69FD9F14-1963-B94D-D9F8-4A666CE580EE}"/>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E8CE65D5-5791-BDF4-E870-65AF52994B35}"/>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A1D7BE8E-634C-A8F7-0166-1519F40DD652}"/>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0AE90BB5-6BF3-E5C0-E2CA-4835C6F9F28A}"/>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D33B087B-E082-AD87-68E9-7EFAD7F9DD83}"/>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D39602A6-E466-9F0A-DAEC-C19740190CE3}"/>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969782A4-BE3A-CCFC-8D35-D3342715CEBA}"/>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8742A92E-7D7B-2430-8F4A-4B8209018A10}"/>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530DCFC3-1CA0-9776-315D-CBC6B8BCF705}"/>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AD4EA75E-E664-F266-39FB-9CA28359EB28}"/>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140E996B-9A18-30B8-46AA-D9F536E9F0E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802284C8-2415-7B4F-6D67-D85944F22E41}"/>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B15CE9E9-3EE5-B378-525C-5EC19FFD9302}"/>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0AFF3190-D043-A60B-5286-024DF5F81965}"/>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5C06CB76-F579-DE61-E821-83AA1E004329}"/>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60456E8E-7F4E-ABDF-6D03-07C3691D72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16F3FCF5-57AF-8101-207A-7AF8BDAEB2AE}"/>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3CC25DAB-C186-9EBB-AEFA-C3BE2299BA7B}"/>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400CEC6F-B2C1-AEEE-075B-D75B8F1451C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2A27233A-BEFD-28AA-CEEA-301605F80C65}"/>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8CCF9FFC-EB0E-435A-90A9-F34CCC735D98}"/>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688E8B35-55B3-4B01-CC22-0601F3D7AB7F}"/>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B5EDAD51-E202-17FB-4196-787A1E3956DE}"/>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0EC97F0-E1AB-A29B-C298-43271D9E7512}"/>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B012CA88-D697-91B9-B21D-48647A77367A}"/>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1633463D-0DDB-B6BC-2143-212D8C3EE30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BE2D1D9E-3D28-6AA7-7656-BB62491DD268}"/>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D2B86A89-7959-045B-4800-DCAB4077EAD5}"/>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6408D072-D2C3-550B-A3DD-0CF3BA90BD49}"/>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CC17D4E0-F9E7-A24A-EA6E-E345FA7274EB}"/>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6248C2B9-CFBD-6AE2-7C67-144AC3851A2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3C729AD2-16ED-E1F1-2B36-31649C425A04}"/>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25982B3E-EDD2-E1B2-04BF-29048B5F30B2}"/>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E9D75F47-78D8-BCC0-5EA0-4AC2467BC1B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10EFE287-E58A-E6CC-F8B9-4518D6F48E19}"/>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320A2B8D-A4C1-D50B-9B70-1AD1DF0445B3}"/>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CAA9BEE3-2990-2794-174B-EE6188995657}"/>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A3BBEA6D-70F7-B1E9-2D87-2D27091BBC47}"/>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E51122D9-239F-0CA8-55FB-0F1745A3A935}"/>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48C2E321-666F-AB50-C9A5-1CCC8899D48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1FE86BC4-362F-C415-4BE3-456B192030D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1E9F8B1B-A8D2-5800-FFF6-028CDED843F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1D435AF9-20BD-90E8-31B8-940F1F50B3BF}"/>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8911F737-C87F-20C9-77BC-2A5ED4682791}"/>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C788FF5C-22B6-42A3-E375-BE82D55A2B1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E6FAF955-CFDB-7DC0-95C7-B9FE3A19E199}"/>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B22D803A-9517-4C57-3A0B-C2500E002C2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2BAEDDFB-BB08-F088-373A-89B444485BFD}"/>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4" name="Picture 3" descr="A screenshot of a computer&#10;&#10;Description automatically generated">
            <a:extLst>
              <a:ext uri="{FF2B5EF4-FFF2-40B4-BE49-F238E27FC236}">
                <a16:creationId xmlns:a16="http://schemas.microsoft.com/office/drawing/2014/main" id="{1D6C3E75-0049-6540-F767-898ECAB1D57A}"/>
              </a:ext>
            </a:extLst>
          </p:cNvPr>
          <p:cNvPicPr>
            <a:picLocks noChangeAspect="1"/>
          </p:cNvPicPr>
          <p:nvPr/>
        </p:nvPicPr>
        <p:blipFill>
          <a:blip r:embed="rId4"/>
          <a:srcRect l="7611" t="22665" r="8007" b="5474"/>
          <a:stretch/>
        </p:blipFill>
        <p:spPr>
          <a:xfrm>
            <a:off x="651329" y="547281"/>
            <a:ext cx="7927137" cy="3991774"/>
          </a:xfrm>
          <a:prstGeom prst="rect">
            <a:avLst/>
          </a:prstGeom>
        </p:spPr>
      </p:pic>
    </p:spTree>
    <p:extLst>
      <p:ext uri="{BB962C8B-B14F-4D97-AF65-F5344CB8AC3E}">
        <p14:creationId xmlns:p14="http://schemas.microsoft.com/office/powerpoint/2010/main" val="946546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1B7DA-3EBF-7D7B-17A3-85E8E90F8034}"/>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830CF7E8-056F-2BAC-B69C-DC934148E694}"/>
              </a:ext>
            </a:extLst>
          </p:cNvPr>
          <p:cNvSpPr>
            <a:spLocks noGrp="1"/>
          </p:cNvSpPr>
          <p:nvPr>
            <p:ph type="subTitle" idx="1"/>
          </p:nvPr>
        </p:nvSpPr>
        <p:spPr/>
        <p:txBody>
          <a:bodyPr/>
          <a:lstStyle/>
          <a:p>
            <a:endParaRPr lang="en-US"/>
          </a:p>
        </p:txBody>
      </p:sp>
      <p:pic>
        <p:nvPicPr>
          <p:cNvPr id="10" name="Picture 9" descr="A screenshot of a computer&#10;&#10;AI-generated content may be incorrect.">
            <a:extLst>
              <a:ext uri="{FF2B5EF4-FFF2-40B4-BE49-F238E27FC236}">
                <a16:creationId xmlns:a16="http://schemas.microsoft.com/office/drawing/2014/main" id="{488CAA84-CB98-3536-D1BA-4E6CBDCDA8D1}"/>
              </a:ext>
            </a:extLst>
          </p:cNvPr>
          <p:cNvPicPr>
            <a:picLocks noChangeAspect="1"/>
          </p:cNvPicPr>
          <p:nvPr/>
        </p:nvPicPr>
        <p:blipFill>
          <a:blip r:embed="rId2"/>
          <a:stretch>
            <a:fillRect/>
          </a:stretch>
        </p:blipFill>
        <p:spPr>
          <a:xfrm>
            <a:off x="382031" y="0"/>
            <a:ext cx="7772400" cy="4770600"/>
          </a:xfrm>
          <a:prstGeom prst="rect">
            <a:avLst/>
          </a:prstGeom>
        </p:spPr>
      </p:pic>
    </p:spTree>
    <p:extLst>
      <p:ext uri="{BB962C8B-B14F-4D97-AF65-F5344CB8AC3E}">
        <p14:creationId xmlns:p14="http://schemas.microsoft.com/office/powerpoint/2010/main" val="231696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AA8C53-CB89-67ED-BA68-146BF6C6AA04}"/>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A6DE7F14-8834-CF66-0B3F-D9B49BF43ADA}"/>
              </a:ext>
            </a:extLst>
          </p:cNvPr>
          <p:cNvSpPr>
            <a:spLocks noGrp="1"/>
          </p:cNvSpPr>
          <p:nvPr>
            <p:ph type="subTitle" idx="1"/>
          </p:nvPr>
        </p:nvSpPr>
        <p:spPr/>
        <p:txBody>
          <a:bodyPr/>
          <a:lstStyle/>
          <a:p>
            <a:endParaRPr lang="en-US"/>
          </a:p>
        </p:txBody>
      </p:sp>
      <p:pic>
        <p:nvPicPr>
          <p:cNvPr id="10" name="Picture 9" descr="A screenshot of a computer&#10;&#10;AI-generated content may be incorrect.">
            <a:extLst>
              <a:ext uri="{FF2B5EF4-FFF2-40B4-BE49-F238E27FC236}">
                <a16:creationId xmlns:a16="http://schemas.microsoft.com/office/drawing/2014/main" id="{70E86E0A-7DE2-B330-0E5B-4BAA5EC1B276}"/>
              </a:ext>
            </a:extLst>
          </p:cNvPr>
          <p:cNvPicPr>
            <a:picLocks noChangeAspect="1"/>
          </p:cNvPicPr>
          <p:nvPr/>
        </p:nvPicPr>
        <p:blipFill>
          <a:blip r:embed="rId2"/>
          <a:stretch>
            <a:fillRect/>
          </a:stretch>
        </p:blipFill>
        <p:spPr>
          <a:xfrm>
            <a:off x="365899" y="0"/>
            <a:ext cx="7772400" cy="4752304"/>
          </a:xfrm>
          <a:prstGeom prst="rect">
            <a:avLst/>
          </a:prstGeom>
        </p:spPr>
      </p:pic>
    </p:spTree>
    <p:extLst>
      <p:ext uri="{BB962C8B-B14F-4D97-AF65-F5344CB8AC3E}">
        <p14:creationId xmlns:p14="http://schemas.microsoft.com/office/powerpoint/2010/main" val="1700939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ED8E5-FB68-0135-0138-06248C8091C9}"/>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ECD0D09B-ED4C-3E16-9EF9-CA6CFA2643C6}"/>
              </a:ext>
            </a:extLst>
          </p:cNvPr>
          <p:cNvSpPr>
            <a:spLocks noGrp="1"/>
          </p:cNvSpPr>
          <p:nvPr>
            <p:ph type="subTitle" idx="1"/>
          </p:nvPr>
        </p:nvSpPr>
        <p:spPr/>
        <p:txBody>
          <a:bodyPr/>
          <a:lstStyle/>
          <a:p>
            <a:endParaRPr lang="en-US"/>
          </a:p>
        </p:txBody>
      </p:sp>
      <p:pic>
        <p:nvPicPr>
          <p:cNvPr id="10" name="Picture 9" descr="A screenshot of a computer screen&#10;&#10;AI-generated content may be incorrect.">
            <a:extLst>
              <a:ext uri="{FF2B5EF4-FFF2-40B4-BE49-F238E27FC236}">
                <a16:creationId xmlns:a16="http://schemas.microsoft.com/office/drawing/2014/main" id="{98662068-B80B-96BE-4EB2-D5D20DD71C70}"/>
              </a:ext>
            </a:extLst>
          </p:cNvPr>
          <p:cNvPicPr>
            <a:picLocks noChangeAspect="1"/>
          </p:cNvPicPr>
          <p:nvPr/>
        </p:nvPicPr>
        <p:blipFill>
          <a:blip r:embed="rId2"/>
          <a:stretch>
            <a:fillRect/>
          </a:stretch>
        </p:blipFill>
        <p:spPr>
          <a:xfrm>
            <a:off x="371591" y="0"/>
            <a:ext cx="7772400" cy="4758743"/>
          </a:xfrm>
          <a:prstGeom prst="rect">
            <a:avLst/>
          </a:prstGeom>
        </p:spPr>
      </p:pic>
    </p:spTree>
    <p:extLst>
      <p:ext uri="{BB962C8B-B14F-4D97-AF65-F5344CB8AC3E}">
        <p14:creationId xmlns:p14="http://schemas.microsoft.com/office/powerpoint/2010/main" val="3336010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CE96-214E-CC18-BCC2-663DC90D1275}"/>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638874CC-10C7-0B40-AFB6-EBAA2F72B730}"/>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E66A22F-8700-4041-3407-49D68A16BA78}"/>
              </a:ext>
            </a:extLst>
          </p:cNvPr>
          <p:cNvSpPr>
            <a:spLocks noGrp="1"/>
          </p:cNvSpPr>
          <p:nvPr>
            <p:ph type="subTitle" idx="1"/>
          </p:nvPr>
        </p:nvSpPr>
        <p:spPr/>
        <p:txBody>
          <a:bodyPr/>
          <a:lstStyle/>
          <a:p>
            <a:endParaRPr lang="en-US"/>
          </a:p>
        </p:txBody>
      </p:sp>
      <p:pic>
        <p:nvPicPr>
          <p:cNvPr id="6" name="Picture 5" descr="A group of blue dots&#10;&#10;AI-generated content may be incorrect.">
            <a:extLst>
              <a:ext uri="{FF2B5EF4-FFF2-40B4-BE49-F238E27FC236}">
                <a16:creationId xmlns:a16="http://schemas.microsoft.com/office/drawing/2014/main" id="{C9E79C65-6902-8783-1EEE-CF91BF65D8D9}"/>
              </a:ext>
            </a:extLst>
          </p:cNvPr>
          <p:cNvPicPr>
            <a:picLocks noChangeAspect="1"/>
          </p:cNvPicPr>
          <p:nvPr/>
        </p:nvPicPr>
        <p:blipFill>
          <a:blip r:embed="rId2"/>
          <a:stretch>
            <a:fillRect/>
          </a:stretch>
        </p:blipFill>
        <p:spPr>
          <a:xfrm>
            <a:off x="370661" y="0"/>
            <a:ext cx="7772400" cy="4757690"/>
          </a:xfrm>
          <a:prstGeom prst="rect">
            <a:avLst/>
          </a:prstGeom>
        </p:spPr>
      </p:pic>
    </p:spTree>
    <p:extLst>
      <p:ext uri="{BB962C8B-B14F-4D97-AF65-F5344CB8AC3E}">
        <p14:creationId xmlns:p14="http://schemas.microsoft.com/office/powerpoint/2010/main" val="35465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12815F8-E90D-EE72-7A28-BFCA4B62700D}"/>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4657871D-A799-897F-1635-8D27BFBB2ADD}"/>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6416C4EF-9701-B001-FAA6-6C07E0D5770A}"/>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AF9FB1A5-FA51-EC36-B470-CEECDBCDBB22}"/>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6F5303D3-7431-750C-0102-DB6C2BE7B771}"/>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8BD714E8-6787-2797-6BA0-0FCBB75E37C9}"/>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78FBDE8A-8F5F-587E-81FA-DB00CD6DF529}"/>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4B647B7D-3E7B-1F79-42C3-05877CDE00BD}"/>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B57A6F2A-428B-8562-4861-869608A6AB67}"/>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058E0468-43A2-A439-598F-83F906861051}"/>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E1C94A77-CF70-087C-10AC-0B7728F8B65A}"/>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8BDD326F-EB33-2965-8F03-3B06BEABECD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487AAF6D-587F-6E5E-D159-753AE29BBF49}"/>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496A16B6-BBEA-ED26-25C4-6FD5C39EC61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53C5A687-F0F2-54A2-00CE-57601B116AC0}"/>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F25377F7-79C6-061B-61E1-F230CF139E4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7C74F3CA-F95C-F6F2-3CE1-1D05653C16FD}"/>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A215133D-9530-1171-D2D1-2E2ACE743DE0}"/>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0B428E24-04DF-E0D9-8CBD-1155F9DF2DF1}"/>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116B1E12-F9CB-F760-141D-B342E14F059C}"/>
              </a:ext>
            </a:extLst>
          </p:cNvPr>
          <p:cNvSpPr txBox="1"/>
          <p:nvPr/>
        </p:nvSpPr>
        <p:spPr>
          <a:xfrm>
            <a:off x="638235" y="1072473"/>
            <a:ext cx="7106746" cy="3323987"/>
          </a:xfrm>
          <a:prstGeom prst="rect">
            <a:avLst/>
          </a:prstGeom>
          <a:noFill/>
        </p:spPr>
        <p:txBody>
          <a:bodyPr wrap="square">
            <a:spAutoFit/>
          </a:bodyPr>
          <a:lstStyle/>
          <a:p>
            <a:endParaRPr lang="en-GB" b="1" dirty="0"/>
          </a:p>
          <a:p>
            <a:r>
              <a:rPr lang="en-GB" b="1" dirty="0">
                <a:solidFill>
                  <a:schemeClr val="accent5">
                    <a:lumMod val="50000"/>
                  </a:schemeClr>
                </a:solidFill>
                <a:latin typeface="Amasis MT Pro" panose="02040504050005020304" pitchFamily="18" charset="0"/>
              </a:rPr>
              <a:t>This analysis will cover the following aspects of the dataset:</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Drugs and Medical Conditions: Explore the most commonly prescribed drugs for</a:t>
            </a:r>
          </a:p>
          <a:p>
            <a:r>
              <a:rPr lang="en-GB" b="1" dirty="0">
                <a:solidFill>
                  <a:schemeClr val="accent5">
                    <a:lumMod val="50000"/>
                  </a:schemeClr>
                </a:solidFill>
                <a:latin typeface="Amasis MT Pro" panose="02040504050005020304" pitchFamily="18" charset="0"/>
              </a:rPr>
              <a:t>various medical conditions.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Side Effects: Identify the most common side effects across different drugs.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Ratings: Understand how drug ratings are distributed and the factors</a:t>
            </a:r>
          </a:p>
          <a:p>
            <a:r>
              <a:rPr lang="en-GB" b="1" dirty="0">
                <a:solidFill>
                  <a:schemeClr val="accent5">
                    <a:lumMod val="50000"/>
                  </a:schemeClr>
                </a:solidFill>
                <a:latin typeface="Amasis MT Pro" panose="02040504050005020304" pitchFamily="18" charset="0"/>
              </a:rPr>
              <a:t>Influencing them, including drug class and prescription status.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Reviews: Analyze the number of reviews and how they relate to the ratings.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Classes and Categories: Examine drug classifications and how they</a:t>
            </a:r>
          </a:p>
          <a:p>
            <a:r>
              <a:rPr lang="en-GB" b="1" dirty="0">
                <a:solidFill>
                  <a:schemeClr val="accent5">
                    <a:lumMod val="50000"/>
                  </a:schemeClr>
                </a:solidFill>
                <a:latin typeface="Amasis MT Pro" panose="02040504050005020304" pitchFamily="18" charset="0"/>
              </a:rPr>
              <a:t>relate to side effects and ratings.</a:t>
            </a:r>
          </a:p>
        </p:txBody>
      </p:sp>
      <p:sp>
        <p:nvSpPr>
          <p:cNvPr id="4" name="TextBox 3">
            <a:extLst>
              <a:ext uri="{FF2B5EF4-FFF2-40B4-BE49-F238E27FC236}">
                <a16:creationId xmlns:a16="http://schemas.microsoft.com/office/drawing/2014/main" id="{D490A999-565F-E774-8F65-A4B478778360}"/>
              </a:ext>
            </a:extLst>
          </p:cNvPr>
          <p:cNvSpPr txBox="1"/>
          <p:nvPr/>
        </p:nvSpPr>
        <p:spPr>
          <a:xfrm>
            <a:off x="715476" y="302908"/>
            <a:ext cx="249277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Scope</a:t>
            </a:r>
          </a:p>
        </p:txBody>
      </p:sp>
    </p:spTree>
    <p:extLst>
      <p:ext uri="{BB962C8B-B14F-4D97-AF65-F5344CB8AC3E}">
        <p14:creationId xmlns:p14="http://schemas.microsoft.com/office/powerpoint/2010/main" val="305484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853DB8AA-BF11-B5E5-1C83-D34CBDB2FE55}"/>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3121BAEC-9137-EFF3-80ED-2EFB21E4E6CA}"/>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BFAC7F19-0216-C560-88E1-EF6A73A94DD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8F4F7702-556C-4010-483B-70C6FC31E1D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B81B58E4-91DC-057E-EA5A-954D4BD9A19E}"/>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67890599-0F15-CFBD-D7C7-738180F61C0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9EBFB39F-E870-1E17-998A-15140F402869}"/>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1F6FBE8B-4898-3FBB-4486-9671A38CAB86}"/>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5BBAEC22-1C96-B225-4CDF-7D746A8EED1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035AD620-B7C6-A270-12C2-F833456F91B6}"/>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B6E1F561-0B77-42A9-5465-A5BA946E25A3}"/>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B76DF397-6213-11C5-A0AF-3644EA377B5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F83F6826-0BCE-62AE-34DC-7E187F10B20D}"/>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CC5604C3-007B-BA42-AD11-A8DA604335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E0B78A61-932B-1F05-5F1E-D76274CC4A84}"/>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B7E23B50-7C0D-B2F0-8245-84265C391246}"/>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03487711-AA9C-8E85-9DE0-4B6D9D0784A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521F16AE-2948-E34C-C255-20393A00B2CD}"/>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6C2361A2-CB26-957E-7EBD-EFB8E38541F5}"/>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18121AA5-8A8B-126A-36B6-53A54E026B0E}"/>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E5D44BD2-EF73-8232-A214-82A452BA3AD4}"/>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B42B8A2F-81AE-4CC5-1B66-24C710E3C61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AEE15A1D-8175-9DEA-E853-98FA90E26453}"/>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AD2AF81A-F6CB-916E-A009-A2A40D914739}"/>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D982B04A-7FF9-B14C-EDC3-2EF5AA5FE9CD}"/>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E5089CE1-2E29-191C-0831-FE34CA809062}"/>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1ACCFF9B-D3C5-3F41-4E99-6B984D77987D}"/>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976583AE-CF8F-ABD7-B56C-ABA7FE26B67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71E0A428-297C-9D26-E5C8-3CCD2415DF46}"/>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0E415089-6FA7-2815-2088-7808CEECC495}"/>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8285E3A7-AA4B-33D7-0348-5FD2F2006F99}"/>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66EA846-2538-0C8E-DFEF-9808C7D0DB5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1BC4C824-6922-B32C-AE74-1BCDC60AB973}"/>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582237FF-CBB3-30BE-BDB2-AF170CF51F8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815F13E6-9D43-04F7-CF64-1F4C137AA007}"/>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50AA0288-8C4E-33A6-0732-5F151EAFB432}"/>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3A514B0-D982-7523-93D6-C905ED347EB7}"/>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BFC6B880-F7F6-6975-5953-4652540C05C9}"/>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B89789C0-A2C3-C3AF-5F14-BE3456B5D99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441A8461-69A8-5280-F576-F85699B72F6D}"/>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CD71615D-2AE6-91CB-FBF7-8E5ADE86CEC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0E7EE104-1379-6E3C-91AF-65E885DA65E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C67DB81-7953-985D-C1DF-44117DBF63C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F3444971-8941-6C2A-A823-24EF07B47FE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73C56E2C-AA33-F527-15D8-32D67EAD127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8A9C1E7-FCDA-00A1-FFAC-B9DD848DB4B4}"/>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AB6B063-88D2-2ED1-214B-E159E7238C51}"/>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BFA5852D-50F2-346B-C554-C00C0D35F705}"/>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257B4CDB-8ABD-910F-1C1E-55B2AA726374}"/>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A277309-819A-FEA4-92BB-98EADA9CF82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3EABDFA8-271A-8C1E-7FAE-7B6C92909EDF}"/>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43DB7301-9926-A698-A030-E02AF34E25B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DEF74DDA-F690-7C19-738A-AF68756068B7}"/>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D1036989-C88B-BD03-F227-DFE30BB33B58}"/>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C9A102E6-9BDF-94DC-6B20-9D73D5D60D2C}"/>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8A46F707-1B53-197F-4CB0-3051F8B8F273}"/>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DFE7D139-66D1-8882-0415-0C15D5EB177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69CC659D-CBA8-983C-4D22-1CFB14393DE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988A253D-728A-54B1-A562-8E47AF9BE79E}"/>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F54BDFAE-3DBD-E958-1EC2-6C77D2882D6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13A04EC2-551D-9DB4-8141-2A11BF5978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0FAEB608-0BAC-470C-AC15-CB1B2973BEBF}"/>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F1C44FA2-861B-DDB2-0DE1-51AB2401C555}"/>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39C8C1A5-307A-C24F-F183-135CCBEEFCD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CE0F59CA-FD79-86F9-8E64-5DE1C828744F}"/>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B1900A0-CBE7-607F-0B5C-5DD98D94A33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56F78CF2-0456-277C-FF28-3DC1AB1FD2C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C633F47B-B4C5-BDC7-7C65-B5B13C068334}"/>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7814B5B9-42FD-FD06-FB2D-63CDC76C1A4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9C8D081A-AEA4-CB5F-CB42-00A95D2E6DB8}"/>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1D2B35F2-3DB0-8BE9-9C7E-02FAD1E83136}"/>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21581D5C-7B61-183F-0E3B-3FA4DB9104F8}"/>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2364B9D9-B240-9149-2B14-FD15C2E51A06}"/>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ADA8E935-8970-7FBE-96D2-9C10AD546A2A}"/>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650322A4-DF79-02C7-98FD-402F9D86446B}"/>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E8912DD7-387B-0624-1A60-23A3186FBACB}"/>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6CD94865-3521-99E0-739D-0BF1ADDAA688}"/>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53A2BE3D-0E19-587E-DCC3-137C8357AB8C}"/>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D7B864D9-944C-F9E2-0A3A-8AAD3EC9B529}"/>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FED6937A-3EE6-5338-3F0D-5EE073124F31}"/>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4F867263-0081-76C6-300D-6CE0E8D40BE5}"/>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DD9D51B5-D1FD-A534-3B4E-45724A7B2FE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7EB8790-BB4F-C75C-E639-AA63C6D5FFE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9CC269ED-2A01-9F4E-2B34-D9F3823B7F70}"/>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F5C1ADCF-F064-DAB0-1639-E49DEA062120}"/>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5AC86EBC-0711-4815-96E4-7C22D70908F8}"/>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9CE74D40-F59F-5F5A-8741-F81CBCDA0129}"/>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84073FB1-C354-67E6-1326-EFEA7ED05085}"/>
              </a:ext>
            </a:extLst>
          </p:cNvPr>
          <p:cNvSpPr txBox="1"/>
          <p:nvPr/>
        </p:nvSpPr>
        <p:spPr>
          <a:xfrm>
            <a:off x="892098" y="1772143"/>
            <a:ext cx="6727902"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Through EDA, we aimed to uncover key insights from the dataset by focusing on drugs, their side effects, and the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We explored the distribution of drug ratings, identified the most common side effects, and examined how drug classes and prescription statuses influenced drug ratings.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analysis helped to highlight patterns such as which drugs are most commonly prescribed for certain conditions and which side effects are frequently reported.</a:t>
            </a:r>
          </a:p>
        </p:txBody>
      </p:sp>
      <p:sp>
        <p:nvSpPr>
          <p:cNvPr id="5" name="TextBox 4">
            <a:extLst>
              <a:ext uri="{FF2B5EF4-FFF2-40B4-BE49-F238E27FC236}">
                <a16:creationId xmlns:a16="http://schemas.microsoft.com/office/drawing/2014/main" id="{DA1C98C9-5517-07F6-F972-591F46771DAC}"/>
              </a:ext>
            </a:extLst>
          </p:cNvPr>
          <p:cNvSpPr txBox="1"/>
          <p:nvPr/>
        </p:nvSpPr>
        <p:spPr>
          <a:xfrm>
            <a:off x="892098" y="646771"/>
            <a:ext cx="343829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Summary</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070283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3">
          <a:extLst>
            <a:ext uri="{FF2B5EF4-FFF2-40B4-BE49-F238E27FC236}">
              <a16:creationId xmlns:a16="http://schemas.microsoft.com/office/drawing/2014/main" id="{438C725A-03E0-F9C9-EBB9-47AC72CBD90A}"/>
            </a:ext>
          </a:extLst>
        </p:cNvPr>
        <p:cNvGrpSpPr/>
        <p:nvPr/>
      </p:nvGrpSpPr>
      <p:grpSpPr>
        <a:xfrm>
          <a:off x="0" y="0"/>
          <a:ext cx="0" cy="0"/>
          <a:chOff x="0" y="0"/>
          <a:chExt cx="0" cy="0"/>
        </a:xfrm>
      </p:grpSpPr>
      <p:grpSp>
        <p:nvGrpSpPr>
          <p:cNvPr id="2227" name="Google Shape;2227;p27">
            <a:extLst>
              <a:ext uri="{FF2B5EF4-FFF2-40B4-BE49-F238E27FC236}">
                <a16:creationId xmlns:a16="http://schemas.microsoft.com/office/drawing/2014/main" id="{008D1643-0428-F3A7-AAA8-CF6303EB03C3}"/>
              </a:ext>
            </a:extLst>
          </p:cNvPr>
          <p:cNvGrpSpPr/>
          <p:nvPr/>
        </p:nvGrpSpPr>
        <p:grpSpPr>
          <a:xfrm>
            <a:off x="7836990" y="3886071"/>
            <a:ext cx="942185" cy="921114"/>
            <a:chOff x="3162960" y="3784680"/>
            <a:chExt cx="1464840" cy="1432080"/>
          </a:xfrm>
        </p:grpSpPr>
        <p:sp>
          <p:nvSpPr>
            <p:cNvPr id="2228" name="Google Shape;2228;p27">
              <a:extLst>
                <a:ext uri="{FF2B5EF4-FFF2-40B4-BE49-F238E27FC236}">
                  <a16:creationId xmlns:a16="http://schemas.microsoft.com/office/drawing/2014/main" id="{11399B3A-DCEE-8AFA-5689-83EB6FBC1E21}"/>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a:extLst>
                <a:ext uri="{FF2B5EF4-FFF2-40B4-BE49-F238E27FC236}">
                  <a16:creationId xmlns:a16="http://schemas.microsoft.com/office/drawing/2014/main" id="{D5C30C45-D706-5069-5063-277BDC3C317E}"/>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a:extLst>
                <a:ext uri="{FF2B5EF4-FFF2-40B4-BE49-F238E27FC236}">
                  <a16:creationId xmlns:a16="http://schemas.microsoft.com/office/drawing/2014/main" id="{76B531D8-0468-7CAF-493E-76BBE0207116}"/>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a:extLst>
                <a:ext uri="{FF2B5EF4-FFF2-40B4-BE49-F238E27FC236}">
                  <a16:creationId xmlns:a16="http://schemas.microsoft.com/office/drawing/2014/main" id="{F02E929D-39C8-802D-356A-8B2FBFAF68B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a:extLst>
                <a:ext uri="{FF2B5EF4-FFF2-40B4-BE49-F238E27FC236}">
                  <a16:creationId xmlns:a16="http://schemas.microsoft.com/office/drawing/2014/main" id="{68EE3FAC-F6B5-0ADA-43FB-807DE979BD5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a:extLst>
                <a:ext uri="{FF2B5EF4-FFF2-40B4-BE49-F238E27FC236}">
                  <a16:creationId xmlns:a16="http://schemas.microsoft.com/office/drawing/2014/main" id="{DD17DD97-E7F1-EF03-9F5D-478BC5FF933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a:extLst>
                <a:ext uri="{FF2B5EF4-FFF2-40B4-BE49-F238E27FC236}">
                  <a16:creationId xmlns:a16="http://schemas.microsoft.com/office/drawing/2014/main" id="{BED2FA55-65F1-263E-6BE3-D8B774A190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a:extLst>
                <a:ext uri="{FF2B5EF4-FFF2-40B4-BE49-F238E27FC236}">
                  <a16:creationId xmlns:a16="http://schemas.microsoft.com/office/drawing/2014/main" id="{AD761C1E-2616-CB13-D833-63CC0B4B8B65}"/>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a:extLst>
                <a:ext uri="{FF2B5EF4-FFF2-40B4-BE49-F238E27FC236}">
                  <a16:creationId xmlns:a16="http://schemas.microsoft.com/office/drawing/2014/main" id="{82826F92-AF41-4AD1-5090-A78B0AA346FB}"/>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 name="TextBox 3">
            <a:extLst>
              <a:ext uri="{FF2B5EF4-FFF2-40B4-BE49-F238E27FC236}">
                <a16:creationId xmlns:a16="http://schemas.microsoft.com/office/drawing/2014/main" id="{96FB5A45-C70A-B882-550F-762F85C7F188}"/>
              </a:ext>
            </a:extLst>
          </p:cNvPr>
          <p:cNvSpPr txBox="1"/>
          <p:nvPr/>
        </p:nvSpPr>
        <p:spPr>
          <a:xfrm>
            <a:off x="975026" y="1662357"/>
            <a:ext cx="6718162" cy="2462213"/>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EDA on the dataset revealed interesting trends in drug effectiveness and safety. For example, certain drug classes showed a consistent pattern in side effects, while others had higher user ratings. </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These findings can be helpful for healthcare professionals in understanding patient experiences with different drugs and can guide further research into drug efficacy and safety.</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Moving forward, more advanced statistical analysis or machine learning models can be applied to deepen the insights gained in this preliminary analysis.</a:t>
            </a:r>
          </a:p>
        </p:txBody>
      </p:sp>
      <p:sp>
        <p:nvSpPr>
          <p:cNvPr id="5" name="TextBox 4">
            <a:extLst>
              <a:ext uri="{FF2B5EF4-FFF2-40B4-BE49-F238E27FC236}">
                <a16:creationId xmlns:a16="http://schemas.microsoft.com/office/drawing/2014/main" id="{1F898D97-5546-33D7-0CCC-8B37E240F5AB}"/>
              </a:ext>
            </a:extLst>
          </p:cNvPr>
          <p:cNvSpPr txBox="1"/>
          <p:nvPr/>
        </p:nvSpPr>
        <p:spPr>
          <a:xfrm>
            <a:off x="975026" y="609600"/>
            <a:ext cx="3077736"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Conclusion</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3180939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7996289C-30AD-36F8-2ED8-6EADAB053CB1}"/>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59E3A61F-C129-4048-2B29-AB88F581DA5B}"/>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16A6CAD9-2878-5A10-3193-7556AE184C43}"/>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CE716567-A3D8-BA90-D83B-A4BE1F81C730}"/>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828B54B1-215B-A163-B3A2-2492D7DAEDF1}"/>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10E27000-29FA-6A6C-5F88-F90AD1A57B16}"/>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6A31212A-21C8-2406-6BFA-7C8EB22DF5E8}"/>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573C3DB1-8A7C-7A28-49D7-52F9AC90ADA9}"/>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828BE6DC-CC1F-FDB4-38EA-89F750E0580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0514ADF8-5600-6438-063F-DCCFD67D1F84}"/>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8FC6996F-E70A-C09A-22CE-9FA37F8FC4E6}"/>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62A54DE0-7664-6351-B29D-A96C52D036A5}"/>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3F8CFD17-5682-8EA4-6417-14648B9D06D6}"/>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6AC92DC-ACB5-F399-6AEF-C5DF1DF7B6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4949201C-BE5C-8FAA-71CF-0CF21EEEBCF6}"/>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9CA0C2F0-C84A-E698-5B13-839E427C396E}"/>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56A92D84-0A12-34A7-6CD9-4A598D7AE346}"/>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F99A9500-C805-83A1-CB17-42917ED77945}"/>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BE6B88B9-2D75-811B-AF6B-398ADCD71D6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9B537D7B-CB66-B302-FC59-9B1678E17FAF}"/>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C5D07754-1493-D40A-8CD8-4AC4DF34911F}"/>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79262FF-4F6C-B46A-5F51-E066C5F43549}"/>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0E15EF39-EEAE-797A-8601-48340BD2B6B0}"/>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A2B134E3-7C59-E62C-8903-C4D27A0178B4}"/>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C577A0AF-B522-391F-9E60-FB10AD03F07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97065DB7-FDEE-92BF-812A-75E99F21AA45}"/>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22606489-22E3-E022-1F73-E4603EA367FA}"/>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48C51D91-C402-4B1C-4028-A64E55C24A78}"/>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E46D62C2-3A28-8376-A978-5D262A574974}"/>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2C6ADE32-519C-6C40-FA97-116FCA72042F}"/>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95665E6A-E04E-7331-83E9-5DE72F8832DF}"/>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2E988597-EDDB-1F5F-120D-2165A245CE3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F79B2931-C5F6-9511-CAB1-1036563623FD}"/>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7BE722CA-6BB5-81F9-712C-7B5905B7618B}"/>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C0BEDA55-B79E-F718-9F4C-A3101DC37824}"/>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864499A7-F929-4990-4CEA-BEC54A6B5177}"/>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F5919EA0-08F5-DA71-4528-1083EF7039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99AF68C3-FE83-86F8-2359-CAC20F1362CA}"/>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F25457F5-30C1-9C4B-A2BE-74324E2D7D7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D118A763-6ACC-8504-20C6-C4515F63E15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A60444BE-103C-E43F-6B41-7FCB45FB370B}"/>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C13A37AC-EC78-9388-9FB9-F21FD0F5108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65D59699-C13A-3BBA-575E-550C222135F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A0B0E272-1A86-94BD-4CF7-B63F927C7FF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C912BED5-2D61-ED86-2641-0BEF46CC930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8988D373-42DA-7C6E-BDD4-322988CC3ECF}"/>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68A24679-802D-0677-6D9B-A3D6FEF5CE18}"/>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2835A257-78ED-5642-6331-E1B4D907F745}"/>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2D19B698-91E1-A3E0-488F-906C2C4674C2}"/>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B358012F-3EA7-E1B5-7B26-BF577E19082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7750AA92-7BB9-3617-802C-AE239CC1CDE2}"/>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B4C7EF3-D642-DE05-50C9-6AA970393C15}"/>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F28A0630-7B38-D499-D9CE-56AB8C072A9B}"/>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D64F64DF-2781-8F56-E445-77B923EEE4D6}"/>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DFB87813-57BD-8608-F762-A05BF3C16B8E}"/>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99682D34-B0D4-B208-8634-211BBDDCE63B}"/>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442AED42-8217-869E-3A63-1E2085C4CB36}"/>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38E89CEF-F1DD-680D-9B95-3D64877423B8}"/>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7E88E5FF-CF01-DAC5-7A1A-A22372E66EF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4C968E39-473A-5911-647C-A48D7767CFD2}"/>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748B83F9-3A06-8023-24DE-CCB6C879D689}"/>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D43FBA80-D343-DEDE-019C-94481DDFA9C4}"/>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980A8A67-0B31-C7E8-44A8-34E49352C9F9}"/>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DD5EEE5C-6D27-5ED2-30B4-2543CAC4C47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83EA6AC5-5B93-4C4B-50C4-8C43A83CEFBB}"/>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31E89E31-6748-FF49-1DC7-4DFC673168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9B5070B-0BED-D963-2C6E-EAA7294472D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783702B8-257A-7A7B-E541-9DBFA8D4241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4EC0EB11-FACA-01F2-0B0A-5D23DA7C3A76}"/>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96E48864-DF1E-DD2A-973D-36E544CB3276}"/>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A7299689-642F-E2AB-5C3A-3FBA38E8D13E}"/>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FD620B05-CD72-BC9C-60B3-99BAD0895B86}"/>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9EAC999F-9734-836F-FC7A-3C03791D05D4}"/>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E672E67F-7A96-9DD5-BDDA-433DCEC830B2}"/>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7577B49C-2F84-E694-63FF-B94CEF8666B7}"/>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4C187C26-5FF9-7DE2-C951-29FA4AEA6354}"/>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B49AA4AB-30A9-C05C-8575-C5A412E5386E}"/>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4CA92175-CF87-9BB9-38A3-9B6C98E635A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6F4E858E-FC12-66FE-959A-F8AEFAF598E5}"/>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66C5EEDD-D6B0-7601-858F-B96ABD0DA8F6}"/>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609D5415-31A0-C679-0A31-30E8306BEB4C}"/>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C49F93CE-9B29-1E84-F3CB-7A44648DF3E1}"/>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13952ED5-CBC3-9EE8-4BEF-11DB0A13D92F}"/>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7916F52A-D055-11C6-1C9A-ED4C686E059C}"/>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9C3C80AE-1A2E-AB24-F37D-90B7303DD05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81D151B9-C0BC-64BC-7919-9972FD7F02C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17F38BC0-5A19-9FA0-EF13-94D83EBD6AF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33D628A7-7A37-B7AC-AEE8-878D82E4271D}"/>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168CC2BE-445C-A2E6-6551-0CFEEBE7C371}"/>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4B887C02-05D6-1EA4-5907-98E6509C75C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239B30A9-7F91-A6A8-3E81-F4A71E029AD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8DB2D6E4-E58C-8090-C21C-A0F0750C9B79}"/>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F56CF731-0278-8A13-F7E0-BF726E833CDC}"/>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8522A164-0CEC-8328-836F-A977E57A0835}"/>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2243501C-C291-1E3E-E0B0-7E77FA7739E8}"/>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D4A7262D-D642-FBE7-9A36-33AB617F0354}"/>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DFAB73AD-21D0-8D9C-7CF5-4236E94B90DA}"/>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597ACE74-B285-757E-0E7F-31A812833D0B}"/>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7568A78E-17B2-385A-3760-BD5B1E8A434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861E86B4-65C3-A4CC-CC9E-0ADF13AF7942}"/>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A66E9CA0-5A5E-ACD4-EBD7-2003F5F08085}"/>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CDFEEEC6-0D29-0CB5-B6A1-952DCEA4C9E2}"/>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BF9F17BE-3AD7-27D0-DF11-6C1D265E0393}"/>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724C797A-CE86-7F28-197F-92E6F9C5F17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1181EEB4-6812-5DA7-915D-2A4BA90FAD5E}"/>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DA556638-6A1C-CDF1-9B8E-096E53DD06FB}"/>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5" name="TextBox 4">
            <a:extLst>
              <a:ext uri="{FF2B5EF4-FFF2-40B4-BE49-F238E27FC236}">
                <a16:creationId xmlns:a16="http://schemas.microsoft.com/office/drawing/2014/main" id="{4106DED7-E184-9963-3DD8-1D986E71EBCE}"/>
              </a:ext>
            </a:extLst>
          </p:cNvPr>
          <p:cNvSpPr txBox="1"/>
          <p:nvPr/>
        </p:nvSpPr>
        <p:spPr>
          <a:xfrm>
            <a:off x="1711712" y="1806073"/>
            <a:ext cx="5720576" cy="1200329"/>
          </a:xfrm>
          <a:prstGeom prst="rect">
            <a:avLst/>
          </a:prstGeom>
          <a:noFill/>
        </p:spPr>
        <p:txBody>
          <a:bodyPr wrap="square" rtlCol="0">
            <a:spAutoFit/>
          </a:bodyPr>
          <a:lstStyle/>
          <a:p>
            <a:r>
              <a:rPr lang="en-GB" sz="7200" u="sng" dirty="0">
                <a:solidFill>
                  <a:schemeClr val="tx1"/>
                </a:solidFill>
                <a:latin typeface="Abril Fatface" panose="02000503000000020003" pitchFamily="2" charset="0"/>
              </a:rPr>
              <a:t>THANK YOU</a:t>
            </a:r>
          </a:p>
        </p:txBody>
      </p:sp>
    </p:spTree>
    <p:extLst>
      <p:ext uri="{BB962C8B-B14F-4D97-AF65-F5344CB8AC3E}">
        <p14:creationId xmlns:p14="http://schemas.microsoft.com/office/powerpoint/2010/main" val="345844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5957256B-7BF9-3195-F3EF-A3DFD11678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BF40F8-D1D0-8B85-4913-41FBF2E9F1A5}"/>
              </a:ext>
            </a:extLst>
          </p:cNvPr>
          <p:cNvSpPr txBox="1"/>
          <p:nvPr/>
        </p:nvSpPr>
        <p:spPr>
          <a:xfrm>
            <a:off x="817756" y="1632213"/>
            <a:ext cx="7382107"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Import and Setup:</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Import necessary libraries like Pandas, Matplotlib, and Seaborn for data manipulation and visualization.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Load the dataset into a Pandas DataFrame.</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Cleaning:</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Check for missing or null values and handle them accordingly, either by filling or dropping missing data.</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Basic Data Exploration: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Generate summary statistics for numerical columns.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Visualize the distribution of drug ratings.</a:t>
            </a:r>
          </a:p>
        </p:txBody>
      </p:sp>
      <p:sp>
        <p:nvSpPr>
          <p:cNvPr id="4" name="TextBox 3">
            <a:extLst>
              <a:ext uri="{FF2B5EF4-FFF2-40B4-BE49-F238E27FC236}">
                <a16:creationId xmlns:a16="http://schemas.microsoft.com/office/drawing/2014/main" id="{9656DAA9-B4B6-5BD2-57EB-1FB266314F0B}"/>
              </a:ext>
            </a:extLst>
          </p:cNvPr>
          <p:cNvSpPr txBox="1"/>
          <p:nvPr/>
        </p:nvSpPr>
        <p:spPr>
          <a:xfrm>
            <a:off x="817756" y="460282"/>
            <a:ext cx="2505308"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Steps</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64854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8">
          <a:extLst>
            <a:ext uri="{FF2B5EF4-FFF2-40B4-BE49-F238E27FC236}">
              <a16:creationId xmlns:a16="http://schemas.microsoft.com/office/drawing/2014/main" id="{7CA3D583-6DAA-B4FE-2F0C-700D4EB86DB3}"/>
            </a:ext>
          </a:extLst>
        </p:cNvPr>
        <p:cNvGrpSpPr/>
        <p:nvPr/>
      </p:nvGrpSpPr>
      <p:grpSpPr>
        <a:xfrm>
          <a:off x="0" y="0"/>
          <a:ext cx="0" cy="0"/>
          <a:chOff x="0" y="0"/>
          <a:chExt cx="0" cy="0"/>
        </a:xfrm>
      </p:grpSpPr>
      <p:sp>
        <p:nvSpPr>
          <p:cNvPr id="2830" name="Google Shape;2830;p37">
            <a:extLst>
              <a:ext uri="{FF2B5EF4-FFF2-40B4-BE49-F238E27FC236}">
                <a16:creationId xmlns:a16="http://schemas.microsoft.com/office/drawing/2014/main" id="{FF563274-82B8-CD5E-2305-7BA3F2DC0B61}"/>
              </a:ext>
            </a:extLst>
          </p:cNvPr>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a:extLst>
              <a:ext uri="{FF2B5EF4-FFF2-40B4-BE49-F238E27FC236}">
                <a16:creationId xmlns:a16="http://schemas.microsoft.com/office/drawing/2014/main" id="{D3E95172-A74F-9260-0337-67DB2BA83A1A}"/>
              </a:ext>
            </a:extLst>
          </p:cNvPr>
          <p:cNvGrpSpPr/>
          <p:nvPr/>
        </p:nvGrpSpPr>
        <p:grpSpPr>
          <a:xfrm>
            <a:off x="-78597" y="3512235"/>
            <a:ext cx="2367123" cy="1362240"/>
            <a:chOff x="-78597" y="3512235"/>
            <a:chExt cx="2367123" cy="1362240"/>
          </a:xfrm>
        </p:grpSpPr>
        <p:grpSp>
          <p:nvGrpSpPr>
            <p:cNvPr id="2832" name="Google Shape;2832;p37">
              <a:extLst>
                <a:ext uri="{FF2B5EF4-FFF2-40B4-BE49-F238E27FC236}">
                  <a16:creationId xmlns:a16="http://schemas.microsoft.com/office/drawing/2014/main" id="{382EEA10-86EB-3873-948B-1101674F82B2}"/>
                </a:ext>
              </a:extLst>
            </p:cNvPr>
            <p:cNvGrpSpPr/>
            <p:nvPr/>
          </p:nvGrpSpPr>
          <p:grpSpPr>
            <a:xfrm>
              <a:off x="-78597" y="3512235"/>
              <a:ext cx="1583640" cy="1362240"/>
              <a:chOff x="1673640" y="1661760"/>
              <a:chExt cx="1583640" cy="1362240"/>
            </a:xfrm>
          </p:grpSpPr>
          <p:sp>
            <p:nvSpPr>
              <p:cNvPr id="2833" name="Google Shape;2833;p37">
                <a:extLst>
                  <a:ext uri="{FF2B5EF4-FFF2-40B4-BE49-F238E27FC236}">
                    <a16:creationId xmlns:a16="http://schemas.microsoft.com/office/drawing/2014/main" id="{338ADBB9-C843-D9C5-F38B-BC16EB924EB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a:extLst>
                  <a:ext uri="{FF2B5EF4-FFF2-40B4-BE49-F238E27FC236}">
                    <a16:creationId xmlns:a16="http://schemas.microsoft.com/office/drawing/2014/main" id="{C4E6C1D4-56E8-FE5A-6762-BFDB62B1A628}"/>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a:extLst>
                  <a:ext uri="{FF2B5EF4-FFF2-40B4-BE49-F238E27FC236}">
                    <a16:creationId xmlns:a16="http://schemas.microsoft.com/office/drawing/2014/main" id="{11F50C94-66FC-7DC4-8BA5-325EE6AB2886}"/>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a:extLst>
                  <a:ext uri="{FF2B5EF4-FFF2-40B4-BE49-F238E27FC236}">
                    <a16:creationId xmlns:a16="http://schemas.microsoft.com/office/drawing/2014/main" id="{F27A95EC-B424-E881-0EED-242FBF72EC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a:extLst>
                  <a:ext uri="{FF2B5EF4-FFF2-40B4-BE49-F238E27FC236}">
                    <a16:creationId xmlns:a16="http://schemas.microsoft.com/office/drawing/2014/main" id="{82046F5F-9EBF-EFD1-9F97-2F0398FC8A40}"/>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a:extLst>
                  <a:ext uri="{FF2B5EF4-FFF2-40B4-BE49-F238E27FC236}">
                    <a16:creationId xmlns:a16="http://schemas.microsoft.com/office/drawing/2014/main" id="{2A78EF44-C2E3-5F45-3AE9-0C38C741125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a:extLst>
                  <a:ext uri="{FF2B5EF4-FFF2-40B4-BE49-F238E27FC236}">
                    <a16:creationId xmlns:a16="http://schemas.microsoft.com/office/drawing/2014/main" id="{791BC299-ED50-9B99-5B01-7CD8751B2B1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a:extLst>
                  <a:ext uri="{FF2B5EF4-FFF2-40B4-BE49-F238E27FC236}">
                    <a16:creationId xmlns:a16="http://schemas.microsoft.com/office/drawing/2014/main" id="{6B00A3DB-0B37-250E-5A6F-568C4F38828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a:extLst>
                  <a:ext uri="{FF2B5EF4-FFF2-40B4-BE49-F238E27FC236}">
                    <a16:creationId xmlns:a16="http://schemas.microsoft.com/office/drawing/2014/main" id="{EB4E5182-ED53-F1DE-43D1-D801660D689D}"/>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a:extLst>
                  <a:ext uri="{FF2B5EF4-FFF2-40B4-BE49-F238E27FC236}">
                    <a16:creationId xmlns:a16="http://schemas.microsoft.com/office/drawing/2014/main" id="{1E84B768-CB7F-8BA0-8CE2-4EF05829E5E9}"/>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a:extLst>
                  <a:ext uri="{FF2B5EF4-FFF2-40B4-BE49-F238E27FC236}">
                    <a16:creationId xmlns:a16="http://schemas.microsoft.com/office/drawing/2014/main" id="{30834999-6492-510E-CD4A-32773A453D60}"/>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a:extLst>
                  <a:ext uri="{FF2B5EF4-FFF2-40B4-BE49-F238E27FC236}">
                    <a16:creationId xmlns:a16="http://schemas.microsoft.com/office/drawing/2014/main" id="{837A0729-E158-B857-D90D-1BEFE76AAEC7}"/>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a:extLst>
                  <a:ext uri="{FF2B5EF4-FFF2-40B4-BE49-F238E27FC236}">
                    <a16:creationId xmlns:a16="http://schemas.microsoft.com/office/drawing/2014/main" id="{31275CDA-E7E6-3432-E128-FDFC7542559C}"/>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a:extLst>
                <a:ext uri="{FF2B5EF4-FFF2-40B4-BE49-F238E27FC236}">
                  <a16:creationId xmlns:a16="http://schemas.microsoft.com/office/drawing/2014/main" id="{8A67B1FC-DDCB-5702-5694-E4B93F0D4A46}"/>
                </a:ext>
              </a:extLst>
            </p:cNvPr>
            <p:cNvGrpSpPr/>
            <p:nvPr/>
          </p:nvGrpSpPr>
          <p:grpSpPr>
            <a:xfrm>
              <a:off x="1659965" y="4258815"/>
              <a:ext cx="628560" cy="299160"/>
              <a:chOff x="3729240" y="2426040"/>
              <a:chExt cx="628560" cy="299160"/>
            </a:xfrm>
          </p:grpSpPr>
          <p:sp>
            <p:nvSpPr>
              <p:cNvPr id="2847" name="Google Shape;2847;p37">
                <a:extLst>
                  <a:ext uri="{FF2B5EF4-FFF2-40B4-BE49-F238E27FC236}">
                    <a16:creationId xmlns:a16="http://schemas.microsoft.com/office/drawing/2014/main" id="{06079B6E-97C8-5B75-190C-5C895A5EC6FC}"/>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a:extLst>
                  <a:ext uri="{FF2B5EF4-FFF2-40B4-BE49-F238E27FC236}">
                    <a16:creationId xmlns:a16="http://schemas.microsoft.com/office/drawing/2014/main" id="{BAE1C7D1-E614-3F66-A0DE-2E6993092B91}"/>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a:extLst>
                  <a:ext uri="{FF2B5EF4-FFF2-40B4-BE49-F238E27FC236}">
                    <a16:creationId xmlns:a16="http://schemas.microsoft.com/office/drawing/2014/main" id="{AAE61FCC-315C-80FE-414D-DEAEF45E10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a:extLst>
                  <a:ext uri="{FF2B5EF4-FFF2-40B4-BE49-F238E27FC236}">
                    <a16:creationId xmlns:a16="http://schemas.microsoft.com/office/drawing/2014/main" id="{31D59164-C1F4-968D-0C94-83A4FBC4C1C5}"/>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a:extLst>
                  <a:ext uri="{FF2B5EF4-FFF2-40B4-BE49-F238E27FC236}">
                    <a16:creationId xmlns:a16="http://schemas.microsoft.com/office/drawing/2014/main" id="{A8175D53-42AA-FB09-3398-A76842FCBD7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a:extLst>
                  <a:ext uri="{FF2B5EF4-FFF2-40B4-BE49-F238E27FC236}">
                    <a16:creationId xmlns:a16="http://schemas.microsoft.com/office/drawing/2014/main" id="{1A0AFC38-A9AD-5F55-8712-0C96B1FD157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a:extLst>
                  <a:ext uri="{FF2B5EF4-FFF2-40B4-BE49-F238E27FC236}">
                    <a16:creationId xmlns:a16="http://schemas.microsoft.com/office/drawing/2014/main" id="{30A3A02E-1666-D176-A72A-E7DD74CFD4DB}"/>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a:extLst>
                  <a:ext uri="{FF2B5EF4-FFF2-40B4-BE49-F238E27FC236}">
                    <a16:creationId xmlns:a16="http://schemas.microsoft.com/office/drawing/2014/main" id="{98F8839B-9377-D424-6532-D184CA31B246}"/>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a:extLst>
                  <a:ext uri="{FF2B5EF4-FFF2-40B4-BE49-F238E27FC236}">
                    <a16:creationId xmlns:a16="http://schemas.microsoft.com/office/drawing/2014/main" id="{7A84BC3D-518B-7001-9C56-B33ED5637857}"/>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a:extLst>
                  <a:ext uri="{FF2B5EF4-FFF2-40B4-BE49-F238E27FC236}">
                    <a16:creationId xmlns:a16="http://schemas.microsoft.com/office/drawing/2014/main" id="{73018416-59F7-6D2E-72FC-266913D24477}"/>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a:extLst>
              <a:ext uri="{FF2B5EF4-FFF2-40B4-BE49-F238E27FC236}">
                <a16:creationId xmlns:a16="http://schemas.microsoft.com/office/drawing/2014/main" id="{6148EB2C-F025-9654-557D-9F4CB09D9F0F}"/>
              </a:ext>
            </a:extLst>
          </p:cNvPr>
          <p:cNvGrpSpPr/>
          <p:nvPr/>
        </p:nvGrpSpPr>
        <p:grpSpPr>
          <a:xfrm rot="-2216388">
            <a:off x="7641333" y="3883344"/>
            <a:ext cx="628586" cy="299172"/>
            <a:chOff x="3729240" y="2426040"/>
            <a:chExt cx="628560" cy="299160"/>
          </a:xfrm>
        </p:grpSpPr>
        <p:sp>
          <p:nvSpPr>
            <p:cNvPr id="2858" name="Google Shape;2858;p37">
              <a:extLst>
                <a:ext uri="{FF2B5EF4-FFF2-40B4-BE49-F238E27FC236}">
                  <a16:creationId xmlns:a16="http://schemas.microsoft.com/office/drawing/2014/main" id="{303AAE4D-DC1B-B8F9-8FAE-9743A510346A}"/>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a:extLst>
                <a:ext uri="{FF2B5EF4-FFF2-40B4-BE49-F238E27FC236}">
                  <a16:creationId xmlns:a16="http://schemas.microsoft.com/office/drawing/2014/main" id="{0D67DCE0-52D8-631B-EE01-1FDE2CACAAF0}"/>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a:extLst>
                <a:ext uri="{FF2B5EF4-FFF2-40B4-BE49-F238E27FC236}">
                  <a16:creationId xmlns:a16="http://schemas.microsoft.com/office/drawing/2014/main" id="{C7CFFF85-865C-A1B6-EA4B-E61723DEBAFD}"/>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a:extLst>
                <a:ext uri="{FF2B5EF4-FFF2-40B4-BE49-F238E27FC236}">
                  <a16:creationId xmlns:a16="http://schemas.microsoft.com/office/drawing/2014/main" id="{AD488CB9-587B-5B78-047E-3AE2B510927B}"/>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a:extLst>
                <a:ext uri="{FF2B5EF4-FFF2-40B4-BE49-F238E27FC236}">
                  <a16:creationId xmlns:a16="http://schemas.microsoft.com/office/drawing/2014/main" id="{8A8675B4-FF0D-FC93-219E-7F80BCDC90B8}"/>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a:extLst>
                <a:ext uri="{FF2B5EF4-FFF2-40B4-BE49-F238E27FC236}">
                  <a16:creationId xmlns:a16="http://schemas.microsoft.com/office/drawing/2014/main" id="{D734FEFC-A557-BC66-8FDB-814EAE3891C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a:extLst>
                <a:ext uri="{FF2B5EF4-FFF2-40B4-BE49-F238E27FC236}">
                  <a16:creationId xmlns:a16="http://schemas.microsoft.com/office/drawing/2014/main" id="{B95E3C17-64D7-63CE-0702-9D8DD44C4FDD}"/>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a:extLst>
                <a:ext uri="{FF2B5EF4-FFF2-40B4-BE49-F238E27FC236}">
                  <a16:creationId xmlns:a16="http://schemas.microsoft.com/office/drawing/2014/main" id="{1C154D56-EB43-4FD8-50F7-81F108AE7CCE}"/>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a:extLst>
                <a:ext uri="{FF2B5EF4-FFF2-40B4-BE49-F238E27FC236}">
                  <a16:creationId xmlns:a16="http://schemas.microsoft.com/office/drawing/2014/main" id="{0F640FA5-8535-3EFC-9281-4F6FC4B6469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a:extLst>
                <a:ext uri="{FF2B5EF4-FFF2-40B4-BE49-F238E27FC236}">
                  <a16:creationId xmlns:a16="http://schemas.microsoft.com/office/drawing/2014/main" id="{38D5A129-309D-E7D1-740C-2B4416A6398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a:extLst>
              <a:ext uri="{FF2B5EF4-FFF2-40B4-BE49-F238E27FC236}">
                <a16:creationId xmlns:a16="http://schemas.microsoft.com/office/drawing/2014/main" id="{5B9A6763-631B-50E3-1C23-1D81FDDE1A40}"/>
              </a:ext>
            </a:extLst>
          </p:cNvPr>
          <p:cNvGrpSpPr/>
          <p:nvPr/>
        </p:nvGrpSpPr>
        <p:grpSpPr>
          <a:xfrm>
            <a:off x="7700295" y="883435"/>
            <a:ext cx="418320" cy="414000"/>
            <a:chOff x="3690720" y="1877760"/>
            <a:chExt cx="418320" cy="414000"/>
          </a:xfrm>
        </p:grpSpPr>
        <p:sp>
          <p:nvSpPr>
            <p:cNvPr id="2869" name="Google Shape;2869;p37">
              <a:extLst>
                <a:ext uri="{FF2B5EF4-FFF2-40B4-BE49-F238E27FC236}">
                  <a16:creationId xmlns:a16="http://schemas.microsoft.com/office/drawing/2014/main" id="{BFB10D95-515A-C6B6-E808-BFD1E57810EA}"/>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a:extLst>
                <a:ext uri="{FF2B5EF4-FFF2-40B4-BE49-F238E27FC236}">
                  <a16:creationId xmlns:a16="http://schemas.microsoft.com/office/drawing/2014/main" id="{CFDBF887-55A5-943D-87F8-C2B906568DBB}"/>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a:extLst>
                <a:ext uri="{FF2B5EF4-FFF2-40B4-BE49-F238E27FC236}">
                  <a16:creationId xmlns:a16="http://schemas.microsoft.com/office/drawing/2014/main" id="{F094FAFC-E1F0-BC0A-D3DD-1A8567A36E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a:extLst>
                <a:ext uri="{FF2B5EF4-FFF2-40B4-BE49-F238E27FC236}">
                  <a16:creationId xmlns:a16="http://schemas.microsoft.com/office/drawing/2014/main" id="{B4D859D4-1C30-61EA-2602-C66820BE8046}"/>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a:extLst>
                <a:ext uri="{FF2B5EF4-FFF2-40B4-BE49-F238E27FC236}">
                  <a16:creationId xmlns:a16="http://schemas.microsoft.com/office/drawing/2014/main" id="{3417B79F-D70D-CE15-99BC-6CCD213CC5FF}"/>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a:extLst>
                <a:ext uri="{FF2B5EF4-FFF2-40B4-BE49-F238E27FC236}">
                  <a16:creationId xmlns:a16="http://schemas.microsoft.com/office/drawing/2014/main" id="{6C4F9151-B7B0-0382-4165-E8F74495C30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a:extLst>
                <a:ext uri="{FF2B5EF4-FFF2-40B4-BE49-F238E27FC236}">
                  <a16:creationId xmlns:a16="http://schemas.microsoft.com/office/drawing/2014/main" id="{C0713BEC-B2EF-94DD-167C-DA84721EFC2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a:extLst>
                <a:ext uri="{FF2B5EF4-FFF2-40B4-BE49-F238E27FC236}">
                  <a16:creationId xmlns:a16="http://schemas.microsoft.com/office/drawing/2014/main" id="{5611A561-6549-D0A2-4FDB-579E1FC0BA76}"/>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a:extLst>
                <a:ext uri="{FF2B5EF4-FFF2-40B4-BE49-F238E27FC236}">
                  <a16:creationId xmlns:a16="http://schemas.microsoft.com/office/drawing/2014/main" id="{D28811A8-226D-5382-0541-0C851817CBF4}"/>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a:extLst>
                <a:ext uri="{FF2B5EF4-FFF2-40B4-BE49-F238E27FC236}">
                  <a16:creationId xmlns:a16="http://schemas.microsoft.com/office/drawing/2014/main" id="{CA3C4F6F-5063-0ABA-4C14-D975BE6F4B9B}"/>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a:extLst>
                <a:ext uri="{FF2B5EF4-FFF2-40B4-BE49-F238E27FC236}">
                  <a16:creationId xmlns:a16="http://schemas.microsoft.com/office/drawing/2014/main" id="{2BF4CAC0-7AEB-89BD-EA01-B9321F292594}"/>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a:extLst>
                <a:ext uri="{FF2B5EF4-FFF2-40B4-BE49-F238E27FC236}">
                  <a16:creationId xmlns:a16="http://schemas.microsoft.com/office/drawing/2014/main" id="{4A07036D-7CFB-5CB4-7166-7BBDB19E5592}"/>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a:extLst>
                <a:ext uri="{FF2B5EF4-FFF2-40B4-BE49-F238E27FC236}">
                  <a16:creationId xmlns:a16="http://schemas.microsoft.com/office/drawing/2014/main" id="{C5B5BBEB-D044-3C14-54FD-37A8647F2A98}"/>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a:extLst>
                <a:ext uri="{FF2B5EF4-FFF2-40B4-BE49-F238E27FC236}">
                  <a16:creationId xmlns:a16="http://schemas.microsoft.com/office/drawing/2014/main" id="{91B53393-B205-EC48-D6A3-8115BD2021CF}"/>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C01E7CC9-ABDA-C93A-C950-7C3BB298FF1F}"/>
              </a:ext>
            </a:extLst>
          </p:cNvPr>
          <p:cNvSpPr txBox="1"/>
          <p:nvPr/>
        </p:nvSpPr>
        <p:spPr>
          <a:xfrm>
            <a:off x="1323465" y="910179"/>
            <a:ext cx="6423323"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Analyzing Relationships: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Identify the most common drugs for each medical condition.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Explore the most frequent side effects across drugs.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Investigate the relationship between drug class and ratings using boxplots.</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Advanced Analysis (Optional):</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Perform further statistical or machine learning analysis if needed.</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Conclusion: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Summarize the findings and insights derived from the analysis.</a:t>
            </a:r>
          </a:p>
        </p:txBody>
      </p:sp>
    </p:spTree>
    <p:extLst>
      <p:ext uri="{BB962C8B-B14F-4D97-AF65-F5344CB8AC3E}">
        <p14:creationId xmlns:p14="http://schemas.microsoft.com/office/powerpoint/2010/main" val="278066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244" name="Google Shape;2244;p28"/>
          <p:cNvGrpSpPr/>
          <p:nvPr/>
        </p:nvGrpSpPr>
        <p:grpSpPr>
          <a:xfrm rot="-1484732">
            <a:off x="29613" y="1429670"/>
            <a:ext cx="628577" cy="299168"/>
            <a:chOff x="3729240" y="2426040"/>
            <a:chExt cx="628560" cy="299160"/>
          </a:xfrm>
        </p:grpSpPr>
        <p:sp>
          <p:nvSpPr>
            <p:cNvPr id="2245" name="Google Shape;2245;p2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p:cNvGrpSpPr/>
          <p:nvPr/>
        </p:nvGrpSpPr>
        <p:grpSpPr>
          <a:xfrm>
            <a:off x="147625" y="3572095"/>
            <a:ext cx="906120" cy="1441440"/>
            <a:chOff x="1704600" y="3040920"/>
            <a:chExt cx="906120" cy="1441440"/>
          </a:xfrm>
        </p:grpSpPr>
        <p:sp>
          <p:nvSpPr>
            <p:cNvPr id="2257" name="Google Shape;2257;p2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p:cNvGrpSpPr/>
          <p:nvPr/>
        </p:nvGrpSpPr>
        <p:grpSpPr>
          <a:xfrm>
            <a:off x="7397662" y="446720"/>
            <a:ext cx="2066225" cy="1875630"/>
            <a:chOff x="7323012" y="228445"/>
            <a:chExt cx="2066225" cy="1875630"/>
          </a:xfrm>
        </p:grpSpPr>
        <p:grpSp>
          <p:nvGrpSpPr>
            <p:cNvPr id="2291" name="Google Shape;2291;p28"/>
            <p:cNvGrpSpPr/>
            <p:nvPr/>
          </p:nvGrpSpPr>
          <p:grpSpPr>
            <a:xfrm>
              <a:off x="7677794" y="228445"/>
              <a:ext cx="826023" cy="807550"/>
              <a:chOff x="3162960" y="3784680"/>
              <a:chExt cx="1464840" cy="1432080"/>
            </a:xfrm>
          </p:grpSpPr>
          <p:sp>
            <p:nvSpPr>
              <p:cNvPr id="2292" name="Google Shape;2292;p2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3" name="Picture 2" descr="A screenshot of a computer&#10;&#10;AI-generated content may be incorrect.">
            <a:extLst>
              <a:ext uri="{FF2B5EF4-FFF2-40B4-BE49-F238E27FC236}">
                <a16:creationId xmlns:a16="http://schemas.microsoft.com/office/drawing/2014/main" id="{C11591D6-25E9-65E1-F428-0F5CA6728E79}"/>
              </a:ext>
            </a:extLst>
          </p:cNvPr>
          <p:cNvPicPr>
            <a:picLocks noChangeAspect="1"/>
          </p:cNvPicPr>
          <p:nvPr/>
        </p:nvPicPr>
        <p:blipFill>
          <a:blip r:embed="rId4"/>
          <a:stretch>
            <a:fillRect/>
          </a:stretch>
        </p:blipFill>
        <p:spPr>
          <a:xfrm>
            <a:off x="1191264" y="85872"/>
            <a:ext cx="6439784" cy="44091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grpSp>
        <p:nvGrpSpPr>
          <p:cNvPr id="2309" name="Google Shape;2309;p29"/>
          <p:cNvGrpSpPr/>
          <p:nvPr/>
        </p:nvGrpSpPr>
        <p:grpSpPr>
          <a:xfrm>
            <a:off x="6959295" y="2193290"/>
            <a:ext cx="2397324" cy="2898985"/>
            <a:chOff x="6959295" y="2193290"/>
            <a:chExt cx="2397324" cy="2898985"/>
          </a:xfrm>
        </p:grpSpPr>
        <p:grpSp>
          <p:nvGrpSpPr>
            <p:cNvPr id="2310" name="Google Shape;2310;p29"/>
            <p:cNvGrpSpPr/>
            <p:nvPr/>
          </p:nvGrpSpPr>
          <p:grpSpPr>
            <a:xfrm>
              <a:off x="7700370" y="3890595"/>
              <a:ext cx="1246680" cy="1201680"/>
              <a:chOff x="4709520" y="2909520"/>
              <a:chExt cx="1246680" cy="1201680"/>
            </a:xfrm>
          </p:grpSpPr>
          <p:sp>
            <p:nvSpPr>
              <p:cNvPr id="2311" name="Google Shape;2311;p2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p:cNvGrpSpPr/>
            <p:nvPr/>
          </p:nvGrpSpPr>
          <p:grpSpPr>
            <a:xfrm>
              <a:off x="8040297" y="3097982"/>
              <a:ext cx="1316322" cy="1132294"/>
              <a:chOff x="1673640" y="1661760"/>
              <a:chExt cx="1583640" cy="1362240"/>
            </a:xfrm>
          </p:grpSpPr>
          <p:sp>
            <p:nvSpPr>
              <p:cNvPr id="2341" name="Google Shape;2341;p2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p:cNvGrpSpPr/>
            <p:nvPr/>
          </p:nvGrpSpPr>
          <p:grpSpPr>
            <a:xfrm>
              <a:off x="8116490" y="2193290"/>
              <a:ext cx="628560" cy="299160"/>
              <a:chOff x="3729240" y="2426040"/>
              <a:chExt cx="628560" cy="299160"/>
            </a:xfrm>
          </p:grpSpPr>
          <p:sp>
            <p:nvSpPr>
              <p:cNvPr id="2355" name="Google Shape;2355;p2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p:cNvGrpSpPr/>
            <p:nvPr/>
          </p:nvGrpSpPr>
          <p:grpSpPr>
            <a:xfrm>
              <a:off x="6959295" y="4343535"/>
              <a:ext cx="418320" cy="414000"/>
              <a:chOff x="3690720" y="1877760"/>
              <a:chExt cx="418320" cy="414000"/>
            </a:xfrm>
          </p:grpSpPr>
          <p:sp>
            <p:nvSpPr>
              <p:cNvPr id="2366" name="Google Shape;2366;p2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p:cNvGrpSpPr/>
            <p:nvPr/>
          </p:nvGrpSpPr>
          <p:grpSpPr>
            <a:xfrm>
              <a:off x="7377618" y="4016463"/>
              <a:ext cx="414000" cy="418320"/>
              <a:chOff x="4622393" y="2036175"/>
              <a:chExt cx="414000" cy="418320"/>
            </a:xfrm>
          </p:grpSpPr>
          <p:sp>
            <p:nvSpPr>
              <p:cNvPr id="2381" name="Google Shape;2381;p2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1" name="Picture 10" descr="A screenshot of a computer&#10;&#10;Description automatically generated">
            <a:extLst>
              <a:ext uri="{FF2B5EF4-FFF2-40B4-BE49-F238E27FC236}">
                <a16:creationId xmlns:a16="http://schemas.microsoft.com/office/drawing/2014/main" id="{5BB6092A-D206-A3C8-8A00-9054E867805B}"/>
              </a:ext>
            </a:extLst>
          </p:cNvPr>
          <p:cNvPicPr>
            <a:picLocks noChangeAspect="1"/>
          </p:cNvPicPr>
          <p:nvPr/>
        </p:nvPicPr>
        <p:blipFill>
          <a:blip r:embed="rId3"/>
          <a:srcRect l="7968" t="24427" r="8536" b="20361"/>
          <a:stretch/>
        </p:blipFill>
        <p:spPr>
          <a:xfrm>
            <a:off x="542694" y="617034"/>
            <a:ext cx="7999140" cy="38954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D2E4A6B-4702-6FEB-6B78-534E17F25C03}"/>
              </a:ext>
            </a:extLst>
          </p:cNvPr>
          <p:cNvPicPr>
            <a:picLocks noChangeAspect="1"/>
          </p:cNvPicPr>
          <p:nvPr/>
        </p:nvPicPr>
        <p:blipFill>
          <a:blip r:embed="rId3"/>
          <a:srcRect l="8212" t="21245" r="8536" b="6776"/>
          <a:stretch/>
        </p:blipFill>
        <p:spPr>
          <a:xfrm>
            <a:off x="564995" y="550127"/>
            <a:ext cx="7909933" cy="4014439"/>
          </a:xfrm>
          <a:prstGeom prst="rect">
            <a:avLst/>
          </a:prstGeom>
        </p:spPr>
      </p:pic>
    </p:spTree>
  </p:cSld>
  <p:clrMapOvr>
    <a:masterClrMapping/>
  </p:clrMapOvr>
</p:sld>
</file>

<file path=ppt/theme/theme1.xml><?xml version="1.0" encoding="utf-8"?>
<a:theme xmlns:a="http://schemas.openxmlformats.org/drawingml/2006/main" name="Substance Abuse Prevention - 3rd grade by Slidesgo">
  <a:themeElements>
    <a:clrScheme name="Simple Light">
      <a:dk1>
        <a:srgbClr val="2D4358"/>
      </a:dk1>
      <a:lt1>
        <a:srgbClr val="EBF5FD"/>
      </a:lt1>
      <a:dk2>
        <a:srgbClr val="5393E9"/>
      </a:dk2>
      <a:lt2>
        <a:srgbClr val="74B3F1"/>
      </a:lt2>
      <a:accent1>
        <a:srgbClr val="96C8F5"/>
      </a:accent1>
      <a:accent2>
        <a:srgbClr val="B3DBF0"/>
      </a:accent2>
      <a:accent3>
        <a:srgbClr val="E2332E"/>
      </a:accent3>
      <a:accent4>
        <a:srgbClr val="DD5D59"/>
      </a:accent4>
      <a:accent5>
        <a:srgbClr val="F5E9D8"/>
      </a:accent5>
      <a:accent6>
        <a:srgbClr val="FFFFFF"/>
      </a:accent6>
      <a:hlink>
        <a:srgbClr val="2D43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1294</TotalTime>
  <Words>584</Words>
  <Application>Microsoft Macintosh PowerPoint</Application>
  <PresentationFormat>On-screen Show (16:9)</PresentationFormat>
  <Paragraphs>67</Paragraphs>
  <Slides>42</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Darker Grotesque SemiBold</vt:lpstr>
      <vt:lpstr>Amasis MT Pro</vt:lpstr>
      <vt:lpstr>Abril Fatface</vt:lpstr>
      <vt:lpstr>Arial</vt:lpstr>
      <vt:lpstr>Bebas Neue</vt:lpstr>
      <vt:lpstr>Libre Franklin</vt:lpstr>
      <vt:lpstr>Rubik</vt:lpstr>
      <vt:lpstr>Substance Abuse Prevention - 3rd grade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Neha Kushwaha</dc:creator>
  <cp:lastModifiedBy>Rishav Kumar Sharma</cp:lastModifiedBy>
  <cp:revision>7</cp:revision>
  <dcterms:modified xsi:type="dcterms:W3CDTF">2025-04-29T15:39:04Z</dcterms:modified>
</cp:coreProperties>
</file>